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 Mighty Fortress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EIN’ FESTE BURG</a:t>
            </a:r>
            <a:b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8.7.8.7.6.6.6.6.7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32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D/D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94194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58412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Martin Luther (1529),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Tr. by F. H. Hedge (1529)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Martin Luther (1529)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447A0D-D871-9365-3BE1-CDF48B3E9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F78047-3C49-7380-7251-C86FD333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 Mighty Fortress</a:t>
            </a:r>
          </a:p>
        </p:txBody>
      </p:sp>
    </p:spTree>
    <p:extLst>
      <p:ext uri="{BB962C8B-B14F-4D97-AF65-F5344CB8AC3E}">
        <p14:creationId xmlns:p14="http://schemas.microsoft.com/office/powerpoint/2010/main" val="40405796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2369CE2F-C9F2-C7E5-4DE0-CBB7CFFF5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0D3113-F445-DB7F-413F-1756E1BC9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8311918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389D2A-FC2E-77C4-DD4B-C399A8059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187785-0D19-8237-F284-51B08E138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99131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EDD450BB-6AB2-FD1A-AEB2-562874BF0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14D757-126A-D3A2-7ED2-3E40F0230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63036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1001">
            <a:extLst>
              <a:ext uri="{FF2B5EF4-FFF2-40B4-BE49-F238E27FC236}">
                <a16:creationId xmlns:a16="http://schemas.microsoft.com/office/drawing/2014/main" id="{D26BAC4A-2504-C5B2-4377-385DA05347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 Mighty Fortress</a:t>
            </a:r>
          </a:p>
        </p:txBody>
      </p:sp>
    </p:spTree>
    <p:extLst>
      <p:ext uri="{BB962C8B-B14F-4D97-AF65-F5344CB8AC3E}">
        <p14:creationId xmlns:p14="http://schemas.microsoft.com/office/powerpoint/2010/main" val="350012254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1002">
            <a:extLst>
              <a:ext uri="{FF2B5EF4-FFF2-40B4-BE49-F238E27FC236}">
                <a16:creationId xmlns:a16="http://schemas.microsoft.com/office/drawing/2014/main" id="{C33057B4-6936-DC20-1FC4-17961349A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6870158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1003">
            <a:extLst>
              <a:ext uri="{FF2B5EF4-FFF2-40B4-BE49-F238E27FC236}">
                <a16:creationId xmlns:a16="http://schemas.microsoft.com/office/drawing/2014/main" id="{0CB686EB-E9C0-C7FE-285E-38DD34F96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45A5D4-B903-02BD-F0F0-33E482F6A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661627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1004">
            <a:extLst>
              <a:ext uri="{FF2B5EF4-FFF2-40B4-BE49-F238E27FC236}">
                <a16:creationId xmlns:a16="http://schemas.microsoft.com/office/drawing/2014/main" id="{D857312F-9020-A650-0113-A4F0856C87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953674-E53C-6ABB-F864-E5D389383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797182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2001">
            <a:extLst>
              <a:ext uri="{FF2B5EF4-FFF2-40B4-BE49-F238E27FC236}">
                <a16:creationId xmlns:a16="http://schemas.microsoft.com/office/drawing/2014/main" id="{1A2F2F21-5D4F-A38F-FB71-D43C8DB136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54DF20-6296-4E9B-34B7-E6575855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 Mighty Fortress</a:t>
            </a:r>
          </a:p>
        </p:txBody>
      </p:sp>
    </p:spTree>
    <p:extLst>
      <p:ext uri="{BB962C8B-B14F-4D97-AF65-F5344CB8AC3E}">
        <p14:creationId xmlns:p14="http://schemas.microsoft.com/office/powerpoint/2010/main" val="14043855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2002">
            <a:extLst>
              <a:ext uri="{FF2B5EF4-FFF2-40B4-BE49-F238E27FC236}">
                <a16:creationId xmlns:a16="http://schemas.microsoft.com/office/drawing/2014/main" id="{2541CBD7-F818-4A78-9003-5EE2C0062D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14641A-D881-317A-DAE4-A1572DD5A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23614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2003">
            <a:extLst>
              <a:ext uri="{FF2B5EF4-FFF2-40B4-BE49-F238E27FC236}">
                <a16:creationId xmlns:a16="http://schemas.microsoft.com/office/drawing/2014/main" id="{85C48C74-D967-B257-C9A5-DCF2C004A0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C6E087-3F6E-1056-E474-A470F1945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340423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ghty Fortress_169_v2004">
            <a:extLst>
              <a:ext uri="{FF2B5EF4-FFF2-40B4-BE49-F238E27FC236}">
                <a16:creationId xmlns:a16="http://schemas.microsoft.com/office/drawing/2014/main" id="{C2BBBE36-BC4C-761F-3955-4A52F06D42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AA07D9-BAA2-B5DE-B983-1C677CE09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889279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114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2025-02-01T19:05:52Z</dcterms:modified>
  <cp:category>PDHymns</cp:category>
</cp:coreProperties>
</file>