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 Soul Winner For Jesus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62750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J. W. Ferrill (1907)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J. W.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Ferrill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(1907)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FD193A-9A4C-DFE1-09FB-82282BD02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8CA534D-6D01-E874-58D7-47E8EAF70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22687329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075A61-80E9-68B0-40F6-DFCA63532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9DFA086-E4E2-71F4-7D9D-87728D4F2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11133931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oul Winner For Jesus_169_v3001">
            <a:extLst>
              <a:ext uri="{FF2B5EF4-FFF2-40B4-BE49-F238E27FC236}">
                <a16:creationId xmlns:a16="http://schemas.microsoft.com/office/drawing/2014/main" id="{73E0A24F-8EE2-C99B-0FBB-D99A834629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0ED4D3A-25DC-6DD2-E7A4-55A74C557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 Soul Winner For Jesus</a:t>
            </a:r>
          </a:p>
        </p:txBody>
      </p:sp>
    </p:spTree>
    <p:extLst>
      <p:ext uri="{BB962C8B-B14F-4D97-AF65-F5344CB8AC3E}">
        <p14:creationId xmlns:p14="http://schemas.microsoft.com/office/powerpoint/2010/main" val="384508205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oul Winner For Jesus_169_v3002">
            <a:extLst>
              <a:ext uri="{FF2B5EF4-FFF2-40B4-BE49-F238E27FC236}">
                <a16:creationId xmlns:a16="http://schemas.microsoft.com/office/drawing/2014/main" id="{CA0B22E6-90FA-185E-EAD8-D0AE0EB27A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0D3CA6E-5E15-1CD8-B6ED-9DD8A538C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24122865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89EA09-90F2-0FCA-D455-353626212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C238092-9F79-BA46-B58B-592974467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88468790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8864CB-B9D6-C21A-617C-890E0B3AD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ED2D2A0-A0F6-FD69-8E6B-27A07199B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19265197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068849-3FF7-E32C-472E-278BD3B4E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  <p:sp>
        <p:nvSpPr>
          <p:cNvPr id="4" name="Text Box 5">
            <a:extLst>
              <a:ext uri="{FF2B5EF4-FFF2-40B4-BE49-F238E27FC236}">
                <a16:creationId xmlns:a16="http://schemas.microsoft.com/office/drawing/2014/main" id="{F534DDCC-84AC-9CC5-118C-121C3B013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16710709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oul Winner For Jesus_169_v1001">
            <a:extLst>
              <a:ext uri="{FF2B5EF4-FFF2-40B4-BE49-F238E27FC236}">
                <a16:creationId xmlns:a16="http://schemas.microsoft.com/office/drawing/2014/main" id="{9CC621F5-EED0-C038-BF03-A3DDDDA6AA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 Soul Winner For Jesus</a:t>
            </a:r>
          </a:p>
        </p:txBody>
      </p:sp>
    </p:spTree>
    <p:extLst>
      <p:ext uri="{BB962C8B-B14F-4D97-AF65-F5344CB8AC3E}">
        <p14:creationId xmlns:p14="http://schemas.microsoft.com/office/powerpoint/2010/main" val="11059362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oul Winner For Jesus_169_v1002">
            <a:extLst>
              <a:ext uri="{FF2B5EF4-FFF2-40B4-BE49-F238E27FC236}">
                <a16:creationId xmlns:a16="http://schemas.microsoft.com/office/drawing/2014/main" id="{D08A422A-43FD-2C4B-7C5A-47DC6E47D4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10759712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54EA48-8C72-DABF-C7B5-6DF71815A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2982C43-1F95-8215-D871-57F3247E8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4435388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D850D7-AF2E-5239-6D77-BA27FDA89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31234A7-7E5D-31A3-CFCA-06D9C9A0D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26443652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D8CAD8-3607-5B6E-F32B-44F5896E1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91EA841-A14A-67ED-35BB-2867A6C6F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04775686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oul Winner For Jesus_169_v2001">
            <a:extLst>
              <a:ext uri="{FF2B5EF4-FFF2-40B4-BE49-F238E27FC236}">
                <a16:creationId xmlns:a16="http://schemas.microsoft.com/office/drawing/2014/main" id="{66B36528-582E-80B1-0B6D-D58A586B23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DFB8002-9BD0-19D0-8B39-E818F6C68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 Soul Winner For Jesus</a:t>
            </a:r>
          </a:p>
        </p:txBody>
      </p:sp>
    </p:spTree>
    <p:extLst>
      <p:ext uri="{BB962C8B-B14F-4D97-AF65-F5344CB8AC3E}">
        <p14:creationId xmlns:p14="http://schemas.microsoft.com/office/powerpoint/2010/main" val="68034574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oul Winner For Jesus_169_v2002">
            <a:extLst>
              <a:ext uri="{FF2B5EF4-FFF2-40B4-BE49-F238E27FC236}">
                <a16:creationId xmlns:a16="http://schemas.microsoft.com/office/drawing/2014/main" id="{E82C253A-9436-167D-1797-A1F031F8C3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DB34F79-3948-E70E-DD8F-7B60C9083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1940418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37F94A-4A6A-4591-E1A8-66E6B03D4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1AB4D9A-EB67-B561-A334-677C130B4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50298098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116</TotalTime>
  <Words>122</Words>
  <Application>Microsoft Office PowerPoint</Application>
  <PresentationFormat>Widescreen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2025-03-10T23:26:29Z</dcterms:modified>
  <cp:category>PDHymns</cp:category>
</cp:coreProperties>
</file>