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All For Jesus!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CONSTANCY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8.7.8.7.8.7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F/A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589770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44331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Mary Dagworthy James (1871)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McDonald’s </a:t>
                      </a: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Songs of Joy &amp; Gladness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(1885)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For Jesus_169_arr1_v3001">
            <a:extLst>
              <a:ext uri="{FF2B5EF4-FFF2-40B4-BE49-F238E27FC236}">
                <a16:creationId xmlns:a16="http://schemas.microsoft.com/office/drawing/2014/main" id="{CFE2AD44-DC62-E943-A621-79450A428A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4A67474-3853-028E-B929-E510628C8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All For Jesus!</a:t>
            </a:r>
          </a:p>
        </p:txBody>
      </p:sp>
    </p:spTree>
    <p:extLst>
      <p:ext uri="{BB962C8B-B14F-4D97-AF65-F5344CB8AC3E}">
        <p14:creationId xmlns:p14="http://schemas.microsoft.com/office/powerpoint/2010/main" val="341995795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For Jesus_169_arr1_v3002">
            <a:extLst>
              <a:ext uri="{FF2B5EF4-FFF2-40B4-BE49-F238E27FC236}">
                <a16:creationId xmlns:a16="http://schemas.microsoft.com/office/drawing/2014/main" id="{08F7E0E9-CB5B-0198-87CC-8918EAB9DD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0D47C6C-78EC-0484-D57D-DD973B277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51198425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For Jesus_169_arr1_v3003">
            <a:extLst>
              <a:ext uri="{FF2B5EF4-FFF2-40B4-BE49-F238E27FC236}">
                <a16:creationId xmlns:a16="http://schemas.microsoft.com/office/drawing/2014/main" id="{8F5AEB25-497F-459C-FA9C-6C593674A6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80FE893-0127-A9BA-B697-50941D654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61506181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For Jesus_169_arr1_v3004">
            <a:extLst>
              <a:ext uri="{FF2B5EF4-FFF2-40B4-BE49-F238E27FC236}">
                <a16:creationId xmlns:a16="http://schemas.microsoft.com/office/drawing/2014/main" id="{AC62FB90-0BD6-D01D-402B-C062C66541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10A5D28-BB05-A02D-A9DB-4D35F049B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69775228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For Jesus_169_arr1_v4001">
            <a:extLst>
              <a:ext uri="{FF2B5EF4-FFF2-40B4-BE49-F238E27FC236}">
                <a16:creationId xmlns:a16="http://schemas.microsoft.com/office/drawing/2014/main" id="{5E62F411-B707-A14A-5837-4206B5D17C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919E20C-76CA-9F03-E903-F82916ADB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All For Jesus!</a:t>
            </a:r>
          </a:p>
        </p:txBody>
      </p:sp>
    </p:spTree>
    <p:extLst>
      <p:ext uri="{BB962C8B-B14F-4D97-AF65-F5344CB8AC3E}">
        <p14:creationId xmlns:p14="http://schemas.microsoft.com/office/powerpoint/2010/main" val="36102522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For Jesus_169_arr1_v4002">
            <a:extLst>
              <a:ext uri="{FF2B5EF4-FFF2-40B4-BE49-F238E27FC236}">
                <a16:creationId xmlns:a16="http://schemas.microsoft.com/office/drawing/2014/main" id="{C3F5D18A-3804-7DF5-2D1E-1BDC941549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BB6458A-A95B-8F8D-7FC6-4A1AFBAC8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74183778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For Jesus_169_arr1_v4003">
            <a:extLst>
              <a:ext uri="{FF2B5EF4-FFF2-40B4-BE49-F238E27FC236}">
                <a16:creationId xmlns:a16="http://schemas.microsoft.com/office/drawing/2014/main" id="{B5319C80-B6C8-1E9D-0EC2-DE8EBB2981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C2609DF-9FF4-EF1A-5DFA-FD8851FAA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401612001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For Jesus_169_arr1_v4004">
            <a:extLst>
              <a:ext uri="{FF2B5EF4-FFF2-40B4-BE49-F238E27FC236}">
                <a16:creationId xmlns:a16="http://schemas.microsoft.com/office/drawing/2014/main" id="{AB821613-5AA3-F1C8-919C-A6359E6576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7826ED4-480B-EF77-61E6-BF70EB7F3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797568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For Jesus_169_arr1_v1001">
            <a:extLst>
              <a:ext uri="{FF2B5EF4-FFF2-40B4-BE49-F238E27FC236}">
                <a16:creationId xmlns:a16="http://schemas.microsoft.com/office/drawing/2014/main" id="{05BE711A-6B11-7072-57F6-26AD14CB2C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All For Jesus!</a:t>
            </a:r>
          </a:p>
        </p:txBody>
      </p:sp>
    </p:spTree>
    <p:extLst>
      <p:ext uri="{BB962C8B-B14F-4D97-AF65-F5344CB8AC3E}">
        <p14:creationId xmlns:p14="http://schemas.microsoft.com/office/powerpoint/2010/main" val="402836805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For Jesus_169_arr1_v1002">
            <a:extLst>
              <a:ext uri="{FF2B5EF4-FFF2-40B4-BE49-F238E27FC236}">
                <a16:creationId xmlns:a16="http://schemas.microsoft.com/office/drawing/2014/main" id="{BFC00E3B-B8CA-EF1C-9505-4BB5D8F1D5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16380778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For Jesus_169_arr1_v1003">
            <a:extLst>
              <a:ext uri="{FF2B5EF4-FFF2-40B4-BE49-F238E27FC236}">
                <a16:creationId xmlns:a16="http://schemas.microsoft.com/office/drawing/2014/main" id="{9D14481C-472C-D7D2-91CC-D6C8C08706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6D11865-2C53-5B1E-F771-81DD242DF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11408303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For Jesus_169_arr1_v1004">
            <a:extLst>
              <a:ext uri="{FF2B5EF4-FFF2-40B4-BE49-F238E27FC236}">
                <a16:creationId xmlns:a16="http://schemas.microsoft.com/office/drawing/2014/main" id="{8C0C8496-2693-E9FF-D611-B9DB3C7032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5416D3E-8EE2-CD97-F841-8588C5E3A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29362947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For Jesus_169_arr1_v2001">
            <a:extLst>
              <a:ext uri="{FF2B5EF4-FFF2-40B4-BE49-F238E27FC236}">
                <a16:creationId xmlns:a16="http://schemas.microsoft.com/office/drawing/2014/main" id="{05874C37-1589-78E5-8274-47B1FCFA9B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80834F1-18FF-14DD-EFA8-00E760C7E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All For Jesus!</a:t>
            </a:r>
          </a:p>
        </p:txBody>
      </p:sp>
    </p:spTree>
    <p:extLst>
      <p:ext uri="{BB962C8B-B14F-4D97-AF65-F5344CB8AC3E}">
        <p14:creationId xmlns:p14="http://schemas.microsoft.com/office/powerpoint/2010/main" val="265363512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For Jesus_169_arr1_v2002">
            <a:extLst>
              <a:ext uri="{FF2B5EF4-FFF2-40B4-BE49-F238E27FC236}">
                <a16:creationId xmlns:a16="http://schemas.microsoft.com/office/drawing/2014/main" id="{CB5A48ED-267A-A838-DC2F-A6B0217D57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38D1DEC-74E8-F4D2-62BA-A7406FDB2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27121260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For Jesus_169_arr1_v2003">
            <a:extLst>
              <a:ext uri="{FF2B5EF4-FFF2-40B4-BE49-F238E27FC236}">
                <a16:creationId xmlns:a16="http://schemas.microsoft.com/office/drawing/2014/main" id="{D85CD28C-4E0F-DF71-A49E-B35E0BEC85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A6A8F54-A1D5-3191-C046-47D1B4080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1395646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For Jesus_169_arr1_v2004">
            <a:extLst>
              <a:ext uri="{FF2B5EF4-FFF2-40B4-BE49-F238E27FC236}">
                <a16:creationId xmlns:a16="http://schemas.microsoft.com/office/drawing/2014/main" id="{F2A68898-79ED-637D-A22B-42816D1B74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09DAD23-0148-6571-FA8F-D8D466F05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9669235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125</Words>
  <Application>Microsoft Office PowerPoint</Application>
  <PresentationFormat>Widescreen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2025-02-04T00:32:22Z</dcterms:modified>
  <cp:category>PDHymns</cp:category>
</cp:coreProperties>
</file>