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All Through The Night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G/G-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2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09335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022482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Welsh Folk Song, Translated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Old Welsh Air (c. 1794)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hrough The Night_169_v1001">
            <a:extLst>
              <a:ext uri="{FF2B5EF4-FFF2-40B4-BE49-F238E27FC236}">
                <a16:creationId xmlns:a16="http://schemas.microsoft.com/office/drawing/2014/main" id="{E23F369B-81D2-AB57-8593-49A4286C9DB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All Through The Night</a:t>
            </a:r>
          </a:p>
        </p:txBody>
      </p:sp>
    </p:spTree>
    <p:extLst>
      <p:ext uri="{BB962C8B-B14F-4D97-AF65-F5344CB8AC3E}">
        <p14:creationId xmlns:p14="http://schemas.microsoft.com/office/powerpoint/2010/main" val="373514325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hrough The Night_169_v1002">
            <a:extLst>
              <a:ext uri="{FF2B5EF4-FFF2-40B4-BE49-F238E27FC236}">
                <a16:creationId xmlns:a16="http://schemas.microsoft.com/office/drawing/2014/main" id="{05F104E0-FEFF-6D88-4FF6-3AAACEDA732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00473459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hrough The Night_169_v1003">
            <a:extLst>
              <a:ext uri="{FF2B5EF4-FFF2-40B4-BE49-F238E27FC236}">
                <a16:creationId xmlns:a16="http://schemas.microsoft.com/office/drawing/2014/main" id="{7A25944F-F97D-57D7-3539-65582E289B1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DA73DA4-79FD-2212-37DB-4F4F6AA94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23670825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hrough The Night_169_v2001">
            <a:extLst>
              <a:ext uri="{FF2B5EF4-FFF2-40B4-BE49-F238E27FC236}">
                <a16:creationId xmlns:a16="http://schemas.microsoft.com/office/drawing/2014/main" id="{0C39A610-603A-62F4-23D3-9F4CF067B87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31A5A6A-E1CA-1659-DFF0-DCAD81564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All Through The Night</a:t>
            </a:r>
          </a:p>
        </p:txBody>
      </p:sp>
    </p:spTree>
    <p:extLst>
      <p:ext uri="{BB962C8B-B14F-4D97-AF65-F5344CB8AC3E}">
        <p14:creationId xmlns:p14="http://schemas.microsoft.com/office/powerpoint/2010/main" val="9122333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hrough The Night_169_v2002">
            <a:extLst>
              <a:ext uri="{FF2B5EF4-FFF2-40B4-BE49-F238E27FC236}">
                <a16:creationId xmlns:a16="http://schemas.microsoft.com/office/drawing/2014/main" id="{491B42FD-3054-A955-8FA6-0C209F948F7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6CB320E-4CFB-01E6-9E0E-B76CA5853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1798684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hrough The Night_169_v2003">
            <a:extLst>
              <a:ext uri="{FF2B5EF4-FFF2-40B4-BE49-F238E27FC236}">
                <a16:creationId xmlns:a16="http://schemas.microsoft.com/office/drawing/2014/main" id="{DE57BB0D-1178-E4C5-4C81-A68ACDED778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207863C-1ABC-C272-82E6-12A2246B7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630367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</TotalTime>
  <Words>80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2025-02-05T00:08:41Z</dcterms:modified>
  <cp:category>PDHymns</cp:category>
</cp:coreProperties>
</file>