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11" autoAdjust="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1098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1/30/2025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1/30/2025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1/30/2025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1/30/2025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1/30/2025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1/30/2025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1/30/2025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1/30/2025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1/30/2025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1/30/2025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1/30/2025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1/30/2025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All To Jesus I Surrender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6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(I Surrender All)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27813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4/4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D/F</a:t>
            </a:r>
            <a:r>
              <a:rPr lang="en-US" altLang="en-US" sz="2400" i="1" baseline="30000" dirty="0">
                <a:solidFill>
                  <a:srgbClr val="FFFFFF"/>
                </a:solidFill>
                <a:latin typeface="Lucida Sans" panose="020B0602030504020204" pitchFamily="34" charset="0"/>
              </a:rPr>
              <a:t>#</a:t>
            </a: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 - MI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Verses: 4/Chorus</a:t>
            </a: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924948"/>
              </p:ext>
            </p:extLst>
          </p:nvPr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6422486"/>
              </p:ext>
            </p:extLst>
          </p:nvPr>
        </p:nvGraphicFramePr>
        <p:xfrm>
          <a:off x="455613" y="3203575"/>
          <a:ext cx="9144000" cy="1484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. W. Van De Venter (1896)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W. S. Weeden (1896)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music notes with black text&#10;&#10;Description automatically generated">
            <a:extLst>
              <a:ext uri="{FF2B5EF4-FFF2-40B4-BE49-F238E27FC236}">
                <a16:creationId xmlns:a16="http://schemas.microsoft.com/office/drawing/2014/main" id="{2C15C149-F012-32EF-276B-354847167D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0"/>
            <a:ext cx="12161520" cy="6858000"/>
          </a:xfrm>
          <a:prstGeom prst="rect">
            <a:avLst/>
          </a:prstGeom>
        </p:spPr>
      </p:pic>
      <p:sp>
        <p:nvSpPr>
          <p:cNvPr id="4098" name="Text Box 5">
            <a:extLst>
              <a:ext uri="{FF2B5EF4-FFF2-40B4-BE49-F238E27FC236}">
                <a16:creationId xmlns:a16="http://schemas.microsoft.com/office/drawing/2014/main" id="{897C2684-5A8B-4B0F-0E52-9CB2B63A1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All To Jesus I Surrender</a:t>
            </a:r>
          </a:p>
        </p:txBody>
      </p:sp>
    </p:spTree>
    <p:extLst>
      <p:ext uri="{BB962C8B-B14F-4D97-AF65-F5344CB8AC3E}">
        <p14:creationId xmlns:p14="http://schemas.microsoft.com/office/powerpoint/2010/main" val="803888749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sheet of music with text&#10;&#10;Description automatically generated">
            <a:extLst>
              <a:ext uri="{FF2B5EF4-FFF2-40B4-BE49-F238E27FC236}">
                <a16:creationId xmlns:a16="http://schemas.microsoft.com/office/drawing/2014/main" id="{151EF863-8FD2-D45B-46BB-519BD2AA2A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0"/>
            <a:ext cx="12161520" cy="6858000"/>
          </a:xfrm>
          <a:prstGeom prst="rect">
            <a:avLst/>
          </a:prstGeom>
        </p:spPr>
      </p:pic>
      <p:sp>
        <p:nvSpPr>
          <p:cNvPr id="4099" name="Text Box 5">
            <a:extLst>
              <a:ext uri="{FF2B5EF4-FFF2-40B4-BE49-F238E27FC236}">
                <a16:creationId xmlns:a16="http://schemas.microsoft.com/office/drawing/2014/main" id="{9C2A374F-D47F-1009-172C-AF4B4AFC2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858080234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heet music with black text&#10;&#10;Description automatically generated">
            <a:extLst>
              <a:ext uri="{FF2B5EF4-FFF2-40B4-BE49-F238E27FC236}">
                <a16:creationId xmlns:a16="http://schemas.microsoft.com/office/drawing/2014/main" id="{D5136337-AE99-A6B2-55BD-A04328EDEF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0"/>
            <a:ext cx="12161520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508B6385-ABFF-4D19-2DEC-4BCAFBDE52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 ~ All To Jesus I Surrender</a:t>
            </a:r>
          </a:p>
        </p:txBody>
      </p:sp>
    </p:spTree>
    <p:extLst>
      <p:ext uri="{BB962C8B-B14F-4D97-AF65-F5344CB8AC3E}">
        <p14:creationId xmlns:p14="http://schemas.microsoft.com/office/powerpoint/2010/main" val="1935753420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heet of music with text&#10;&#10;Description automatically generated">
            <a:extLst>
              <a:ext uri="{FF2B5EF4-FFF2-40B4-BE49-F238E27FC236}">
                <a16:creationId xmlns:a16="http://schemas.microsoft.com/office/drawing/2014/main" id="{031E8967-EF91-6FB7-4E3E-01380DBDA1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0"/>
            <a:ext cx="12161520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AB56AE79-3B63-764B-7695-850DB1488A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3419074443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heet music with black and white text&#10;&#10;Description automatically generated">
            <a:extLst>
              <a:ext uri="{FF2B5EF4-FFF2-40B4-BE49-F238E27FC236}">
                <a16:creationId xmlns:a16="http://schemas.microsoft.com/office/drawing/2014/main" id="{6766E434-338F-FEF0-6E80-FC9892A727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0"/>
            <a:ext cx="12161520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F4EE5615-66D3-2BCA-3972-BC08F9BA3B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 ~ All To Jesus I Surrender</a:t>
            </a:r>
          </a:p>
        </p:txBody>
      </p:sp>
    </p:spTree>
    <p:extLst>
      <p:ext uri="{BB962C8B-B14F-4D97-AF65-F5344CB8AC3E}">
        <p14:creationId xmlns:p14="http://schemas.microsoft.com/office/powerpoint/2010/main" val="3792905391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heet of music with text&#10;&#10;Description automatically generated">
            <a:extLst>
              <a:ext uri="{FF2B5EF4-FFF2-40B4-BE49-F238E27FC236}">
                <a16:creationId xmlns:a16="http://schemas.microsoft.com/office/drawing/2014/main" id="{CFCC7287-45BC-0163-01EA-D3E2C2B8F4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0"/>
            <a:ext cx="12161520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2A4031A4-A199-8994-EC5E-9C03215277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</a:t>
            </a:r>
          </a:p>
        </p:txBody>
      </p:sp>
    </p:spTree>
    <p:extLst>
      <p:ext uri="{BB962C8B-B14F-4D97-AF65-F5344CB8AC3E}">
        <p14:creationId xmlns:p14="http://schemas.microsoft.com/office/powerpoint/2010/main" val="155919853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heet of music with text&#10;&#10;Description automatically generated">
            <a:extLst>
              <a:ext uri="{FF2B5EF4-FFF2-40B4-BE49-F238E27FC236}">
                <a16:creationId xmlns:a16="http://schemas.microsoft.com/office/drawing/2014/main" id="{2DC0A930-C3DD-B021-C0B9-941F4B76A0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0"/>
            <a:ext cx="12161520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206A9CBF-DD01-45C2-C1DC-B51FFA8B54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4 ~ All To Jesus I Surrender</a:t>
            </a:r>
          </a:p>
        </p:txBody>
      </p:sp>
    </p:spTree>
    <p:extLst>
      <p:ext uri="{BB962C8B-B14F-4D97-AF65-F5344CB8AC3E}">
        <p14:creationId xmlns:p14="http://schemas.microsoft.com/office/powerpoint/2010/main" val="1440391147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heet of music with text&#10;&#10;Description automatically generated">
            <a:extLst>
              <a:ext uri="{FF2B5EF4-FFF2-40B4-BE49-F238E27FC236}">
                <a16:creationId xmlns:a16="http://schemas.microsoft.com/office/drawing/2014/main" id="{9484981E-0864-6A97-8C09-447DFD5946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0"/>
            <a:ext cx="12161520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6E1E518E-8658-7A22-4237-A8D582E076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4</a:t>
            </a:r>
          </a:p>
        </p:txBody>
      </p:sp>
      <p:grpSp>
        <p:nvGrpSpPr>
          <p:cNvPr id="4100" name="Group 1">
            <a:extLst>
              <a:ext uri="{FF2B5EF4-FFF2-40B4-BE49-F238E27FC236}">
                <a16:creationId xmlns:a16="http://schemas.microsoft.com/office/drawing/2014/main" id="{0BC41990-1105-6DD9-6A31-45205D2CFD15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4101" name="TextBox 2">
              <a:extLst>
                <a:ext uri="{FF2B5EF4-FFF2-40B4-BE49-F238E27FC236}">
                  <a16:creationId xmlns:a16="http://schemas.microsoft.com/office/drawing/2014/main" id="{186571D1-F9BE-E240-B238-AC2CCC924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4102" name="TextBox 4">
              <a:extLst>
                <a:ext uri="{FF2B5EF4-FFF2-40B4-BE49-F238E27FC236}">
                  <a16:creationId xmlns:a16="http://schemas.microsoft.com/office/drawing/2014/main" id="{58CA58BE-0C55-6769-93E6-04F7E464E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40434056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115</TotalTime>
  <Words>114</Words>
  <Application>Microsoft Office PowerPoint</Application>
  <PresentationFormat>Widescreen</PresentationFormat>
  <Paragraphs>29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42</cp:revision>
  <dcterms:created xsi:type="dcterms:W3CDTF">2013-12-23T05:43:46Z</dcterms:created>
  <dcterms:modified xsi:type="dcterms:W3CDTF">2025-01-31T02:58:20Z</dcterms:modified>
  <cp:category>PDHymns</cp:category>
</cp:coreProperties>
</file>