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text&#10;&#10;Description automatically generated">
            <a:extLst>
              <a:ext uri="{FF2B5EF4-FFF2-40B4-BE49-F238E27FC236}">
                <a16:creationId xmlns:a16="http://schemas.microsoft.com/office/drawing/2014/main" id="{69A73A4A-BDCF-CF15-ED7C-4344DE178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9B8D856-DD28-7921-C273-BEEAB6464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411676465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6EAB8449-951F-B759-DD88-57EF0953C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AA85F91-0DFE-FFDB-3FE8-9ED94D4C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951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usic notes with black text&#10;&#10;Description automatically generated">
            <a:extLst>
              <a:ext uri="{FF2B5EF4-FFF2-40B4-BE49-F238E27FC236}">
                <a16:creationId xmlns:a16="http://schemas.microsoft.com/office/drawing/2014/main" id="{F0C6DEC2-8173-BC74-6CC6-9545D3ADA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of music with text&#10;&#10;Description automatically generated">
            <a:extLst>
              <a:ext uri="{FF2B5EF4-FFF2-40B4-BE49-F238E27FC236}">
                <a16:creationId xmlns:a16="http://schemas.microsoft.com/office/drawing/2014/main" id="{C7BD66E3-0404-8DB5-FCE7-7DC5B9E1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text&#10;&#10;Description automatically generated">
            <a:extLst>
              <a:ext uri="{FF2B5EF4-FFF2-40B4-BE49-F238E27FC236}">
                <a16:creationId xmlns:a16="http://schemas.microsoft.com/office/drawing/2014/main" id="{71397057-B938-69E3-32EC-D8CC251D8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38B10B7A-FCE6-824C-E75A-1FD1543AE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black text&#10;&#10;Description automatically generated">
            <a:extLst>
              <a:ext uri="{FF2B5EF4-FFF2-40B4-BE49-F238E27FC236}">
                <a16:creationId xmlns:a16="http://schemas.microsoft.com/office/drawing/2014/main" id="{08CAFAD8-0CD8-A94D-5601-B977F2C11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EE5615-66D3-2BCA-3972-BC08F9BA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37929053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80D35959-FCD8-67B2-F4E2-1094924FD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4031A4-A199-8994-EC5E-9C032152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559198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536CD004-4060-2A9B-9371-9DE88475E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F5273C86-6591-98ED-6346-8AAA51577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126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2025-01-31T02:57:07Z</dcterms:modified>
  <cp:category>PDHymns</cp:category>
</cp:coreProperties>
</file>