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Alleluia! Sing To Jesus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HYFRYDOL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1823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6516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C. Dix (1867)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Rowland H. Prichard (1831)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3001">
            <a:extLst>
              <a:ext uri="{FF2B5EF4-FFF2-40B4-BE49-F238E27FC236}">
                <a16:creationId xmlns:a16="http://schemas.microsoft.com/office/drawing/2014/main" id="{F818AE19-DBCC-0064-A16E-827A0A7E5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848844-0836-0A32-0956-106FF122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Alleluia! Sing To Jesus</a:t>
            </a:r>
          </a:p>
        </p:txBody>
      </p:sp>
    </p:spTree>
    <p:extLst>
      <p:ext uri="{BB962C8B-B14F-4D97-AF65-F5344CB8AC3E}">
        <p14:creationId xmlns:p14="http://schemas.microsoft.com/office/powerpoint/2010/main" val="595449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3002">
            <a:extLst>
              <a:ext uri="{FF2B5EF4-FFF2-40B4-BE49-F238E27FC236}">
                <a16:creationId xmlns:a16="http://schemas.microsoft.com/office/drawing/2014/main" id="{2197DF10-5D6B-2744-9460-04979E167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96F9C2-B86E-28F6-83A5-1CCEBFCB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181601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3003">
            <a:extLst>
              <a:ext uri="{FF2B5EF4-FFF2-40B4-BE49-F238E27FC236}">
                <a16:creationId xmlns:a16="http://schemas.microsoft.com/office/drawing/2014/main" id="{C7830219-6B34-628C-A50C-979DAA427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60176B-A52D-B510-37C2-E3C831AD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937514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3004">
            <a:extLst>
              <a:ext uri="{FF2B5EF4-FFF2-40B4-BE49-F238E27FC236}">
                <a16:creationId xmlns:a16="http://schemas.microsoft.com/office/drawing/2014/main" id="{D5B2E2D3-CF3F-B436-474E-B4FCC2C70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00164C-39A9-5BC2-B33E-A924DACE5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5411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1001">
            <a:extLst>
              <a:ext uri="{FF2B5EF4-FFF2-40B4-BE49-F238E27FC236}">
                <a16:creationId xmlns:a16="http://schemas.microsoft.com/office/drawing/2014/main" id="{F3332466-5CA5-D806-D567-038989121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Alleluia! Sing To Jesus</a:t>
            </a:r>
          </a:p>
        </p:txBody>
      </p:sp>
    </p:spTree>
    <p:extLst>
      <p:ext uri="{BB962C8B-B14F-4D97-AF65-F5344CB8AC3E}">
        <p14:creationId xmlns:p14="http://schemas.microsoft.com/office/powerpoint/2010/main" val="16851524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1002">
            <a:extLst>
              <a:ext uri="{FF2B5EF4-FFF2-40B4-BE49-F238E27FC236}">
                <a16:creationId xmlns:a16="http://schemas.microsoft.com/office/drawing/2014/main" id="{4A134FE6-DB78-1FF5-C4D3-0693F01A6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341269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1003">
            <a:extLst>
              <a:ext uri="{FF2B5EF4-FFF2-40B4-BE49-F238E27FC236}">
                <a16:creationId xmlns:a16="http://schemas.microsoft.com/office/drawing/2014/main" id="{82009DAE-55FB-B252-81E6-D59FFD9BE3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86BB92-FA17-8CEE-AFE4-9FC581AF3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127018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1004">
            <a:extLst>
              <a:ext uri="{FF2B5EF4-FFF2-40B4-BE49-F238E27FC236}">
                <a16:creationId xmlns:a16="http://schemas.microsoft.com/office/drawing/2014/main" id="{9DC1B3E5-0214-D229-4467-A4CDD42E4D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B4B66-FE72-7E3E-6620-CE40EB855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491787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2001">
            <a:extLst>
              <a:ext uri="{FF2B5EF4-FFF2-40B4-BE49-F238E27FC236}">
                <a16:creationId xmlns:a16="http://schemas.microsoft.com/office/drawing/2014/main" id="{6893CB26-4009-5299-C918-99074E2EE6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240DB6-6300-A1B6-DA78-6703C59D7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Alleluia! Sing To Jesus</a:t>
            </a:r>
          </a:p>
        </p:txBody>
      </p:sp>
    </p:spTree>
    <p:extLst>
      <p:ext uri="{BB962C8B-B14F-4D97-AF65-F5344CB8AC3E}">
        <p14:creationId xmlns:p14="http://schemas.microsoft.com/office/powerpoint/2010/main" val="37079462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2002">
            <a:extLst>
              <a:ext uri="{FF2B5EF4-FFF2-40B4-BE49-F238E27FC236}">
                <a16:creationId xmlns:a16="http://schemas.microsoft.com/office/drawing/2014/main" id="{319FDB51-3A35-2E2D-5F15-96C0C21DE5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E7F2B9-5245-1A17-9E8F-AA70BF7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46195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2003">
            <a:extLst>
              <a:ext uri="{FF2B5EF4-FFF2-40B4-BE49-F238E27FC236}">
                <a16:creationId xmlns:a16="http://schemas.microsoft.com/office/drawing/2014/main" id="{FDB62106-6AE1-B5B0-6D33-A80A538D3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B7831F-4B17-476F-FC58-7D6FEEB00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792981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eluia Sing To Jesus_169_v2004">
            <a:extLst>
              <a:ext uri="{FF2B5EF4-FFF2-40B4-BE49-F238E27FC236}">
                <a16:creationId xmlns:a16="http://schemas.microsoft.com/office/drawing/2014/main" id="{36513B4D-50AC-762B-DEA5-5263CF0A1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98FB72-023A-3C03-F90C-1D6FD1AE7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432382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113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2025-02-05T01:04:17Z</dcterms:modified>
  <cp:category>PDHymns</cp:category>
</cp:coreProperties>
</file>