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  <p:sldMasterId id="2147483929" r:id="rId2"/>
  </p:sldMasterIdLst>
  <p:sldIdLst>
    <p:sldId id="283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FA665-A5D9-2A83-21B5-812A3CC9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B07F-005B-4642-9EF2-EBA505F94C99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0CC93-5B50-00F0-F533-C5542750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8BA00-3922-ED33-8B80-D67C8831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2508-6D11-438A-A985-C7A62D15B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3374-62D4-6993-9BC1-B71C24B5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3D59-2824-43D0-9346-452BFA13FB91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34F3-3148-3FFA-8BAE-9D46FF2C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9CD9-1D4B-446D-9571-F01686B3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B44A-AAF3-40C4-BAC2-B18D8BCBA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9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4013-A70A-745A-42E4-94C665F9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27FE-A840-4C4E-9902-4E9442E1EA60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22A78-6035-C8FB-03FE-7CF9889B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9B3FD-8D01-AB97-802C-CAF8EB27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39B1-E912-4C34-970D-5A526C397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5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8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19292-4831-0B72-C163-421145C8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46F6-090B-4E99-B2A6-526BF7C1ECA5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00EB-7019-3493-CF5D-F86875AD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D481-7A12-BE74-9B57-ED45FEFD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3E20-4354-4653-A4A0-3DF9395F7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1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85C93-C3AD-88EE-9F93-40FC5F19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4F29-4F61-4473-8867-628FF8B98F8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2FD70-D893-94E7-041A-B0EFB412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2A26-76BF-6A43-8547-17066088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2EF2-D213-43F3-BCFF-3680A56AA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68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F1085-0A36-879E-02A7-28BD5ABB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4975-CDEC-4E7C-830F-0920B9FF2E5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E2D38-43A8-7B3F-80D7-45C49D57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C8BE9-9812-CF1B-7B96-E58BBADA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F127-1F05-4DC3-86AC-28DCB728C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8D6982-05A1-20CB-9147-8206F692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7E24-2CC1-4CD6-921B-9715DFC694E1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0BF44C-264B-3ECF-25A7-BFFEB950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9BDD2-64E0-8873-80A6-89955381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2413-B3CE-445C-80E7-9F2F1FD35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5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D8E321-32A1-45A7-CA4D-BF50A8CF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3ED3-A074-4EF6-B702-F521CE5C981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ABDC76-4E4B-4F01-87CA-4E4A5387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707284-8F38-0219-FD00-9C8B7408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72DD-AEA4-447F-BEC7-3D2FF17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4CF988-49FF-6A76-2E27-4D6D9605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967D-6D7F-4CBD-854F-3E192E0778F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872F3E-37E3-2673-C0EC-56C4545E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E8BF76-B0F3-C6AC-39C3-8B184C41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E038-12A2-49AD-91A2-7CDEF182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2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AC944F-0B10-7BB5-3821-2AFB58ED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1609-0BFA-4479-A6E7-E189EB78FE40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28AE63-967C-BFFD-8925-43391E05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E1ABDD-1CA9-400F-C1C9-125F7198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15F8-8638-4E6A-9160-F843679F9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2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735C5-66AC-DF0F-0F07-3CEF72B2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A5E8-5CE0-49D9-9DE3-2C07B7F38F7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D42CA-6A60-7C06-830A-695C287E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47236-1B57-7718-0F76-68B3EF7F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E3B1-03CB-44BD-97AF-6F838455C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95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16E0FA-E010-F4C2-66A8-BDF75936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8468-A1B9-44DE-8068-4C9EB862A3D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11466B-092F-E1EA-501D-CEF98EE6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264093-087C-A312-12C4-CAA104F9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3B24-55F6-4A8D-8FB8-D22B201F0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0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9107A7-7E62-B87B-86ED-D9385305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C24D-67D0-4033-8AD5-956D57ADC82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BAF643-06CF-13AD-0D8A-765B01CA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D62FC4-6AF9-E936-1878-CFBAF406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DC72-B668-41F9-988D-4F12CA870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3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FD2F7-CC75-5564-A7EC-5CAC3D6C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7E05-E5EF-47F2-A596-00DB3C83D9D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0BCF6-8E8F-27EC-5F81-B6C28DE7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5C1C-517F-F33A-180E-1D9A043F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CCC3-AC82-40DE-848D-DC1211989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2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DF37-3436-2A7B-BCA9-159DB9CE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BA26-CF00-4013-AE56-7EBBF555366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0604C-6285-98D3-670F-E98F2A85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DB45-4E4F-BFC9-DA98-B3BE0186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B63A-C3E3-4B19-95A1-30011BBFE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1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E6A2B-21EA-246C-EBAF-F42CA8AC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2582-C241-4714-9BBC-BC8DF0536F4B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FCA6C-6A5D-D3F3-CA75-F2AEEB86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6F9F5-3A21-02A2-9F52-6B00698E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FBDD-852C-44E3-8095-48390A04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54A908-4931-149C-78B9-7C03B2F2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B1D0-839C-413C-9F3B-36DC914AF55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FD9A93-8B4C-96ED-CFEE-9ADDC4D1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59CE94-266A-7B4E-51A5-80D51800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3C4E2-D3DD-4522-8DB2-9A8F906E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2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DF1220-1D9B-37C7-13CA-DB9EE2D9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5363-18C9-4F4A-9514-4CEFB6AB33CB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D69053-B6A0-4D9E-CFB6-960BEDE5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E60F98-4AF7-158E-A7DD-595319B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1DC4-72AB-4FC2-AC39-EC3102BE4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0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CA39D2-0A95-7AFA-F029-144FA45A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44B2-F58F-47EC-8E3B-C366DDEDA346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4BD8C9-6C40-018B-40BB-0995A046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6DD04E-AD19-5085-CDC0-83D2192E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2A15-BF5F-4DE9-8F82-BFE0FC7C8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E21D86-243F-0153-AED9-AB44D76F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D00A-BF37-4775-B7F8-C4A66E787117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AA0268-F518-A593-013E-8D0E6B99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82F08F-3FE7-9D7B-F145-247CA70E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36F42-9DB0-459E-ADD7-1D4FC819F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3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8C839-5780-BAD2-1F1C-54EF6252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784D-F63F-4CB4-A269-C927FFB564DA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BE03C8-76C5-3623-1142-5B9C7CA8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3F1542-E811-B1DE-AA7A-4D2E7162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01BE9-0E2B-44BF-9275-95609E64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08366B-8459-8838-8BB7-141BCF86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88D2-6A16-4D4C-B740-B0D7F744DEF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E25986-AAB7-6DFA-B3AB-EA949462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398ADE-F172-51C8-0CDE-138A6B20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F1B8-EC17-47C6-9A37-1F02BE745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16021D8-FBCA-52A8-0F3E-660653D74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D812C7-0FB8-85F4-BB8A-7F64A709E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0989-16B4-1A7F-3000-4FC0EC9CF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45B94A-9806-429B-8D49-2C8213F8D2F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1E39C-A2A9-7FEA-2795-CCBEFA7BF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CD8E-9CA7-D5F1-90C0-7282704EF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DB371D-EA4D-4867-B25C-82A10AA00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EB4FBDE-BF63-A6D1-1BAC-4D8D0175E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E7BBB11-C32F-8B68-D6F8-045ED2DA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3E0B4-C821-D88B-CD1D-F6C80F015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CDC34E-6AFA-4ED1-AAE0-91FF040C1E7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B07C0-8A28-5393-5BFA-6302F1CEF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77BB9-51AC-DEF6-5499-83055092B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03EDA194-BD91-4DF6-BF9E-02D87682C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>
            <a:extLst>
              <a:ext uri="{FF2B5EF4-FFF2-40B4-BE49-F238E27FC236}">
                <a16:creationId xmlns:a16="http://schemas.microsoft.com/office/drawing/2014/main" id="{16E938D4-D4FA-D67C-496F-949B6DB22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latin typeface="Lucida Sans" panose="020B0602030504020204" pitchFamily="34" charset="0"/>
              </a:rPr>
              <a:t>Anywhere Is Home</a:t>
            </a:r>
          </a:p>
        </p:txBody>
      </p:sp>
      <p:sp>
        <p:nvSpPr>
          <p:cNvPr id="4099" name="TextBox 11">
            <a:extLst>
              <a:ext uri="{FF2B5EF4-FFF2-40B4-BE49-F238E27FC236}">
                <a16:creationId xmlns:a16="http://schemas.microsoft.com/office/drawing/2014/main" id="{9D26AEFF-A703-2707-8B81-87E8E269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6BA3E6C0-1F89-3F97-BEE8-7B72AF9A9D93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24BE87AC-FA85-F35C-2CFE-77BB3D08C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45FDAED-FE12-E547-5106-38EEBE1FDBD5}"/>
              </a:ext>
            </a:extLst>
          </p:cNvPr>
          <p:cNvGraphicFramePr>
            <a:graphicFrameLocks noGrp="1"/>
          </p:cNvGraphicFramePr>
          <p:nvPr/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M. Henson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Homer F. Morris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9C9364F-9676-486C-2E08-58F8F57CDF3C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ywhere Is Home_169_v2001">
            <a:extLst>
              <a:ext uri="{FF2B5EF4-FFF2-40B4-BE49-F238E27FC236}">
                <a16:creationId xmlns:a16="http://schemas.microsoft.com/office/drawing/2014/main" id="{2AC96072-FCBE-1108-3FAF-C4C12E90692E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9C093FC9-CB12-204B-D555-81C40C2FC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 ~ Anywhere Is Home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nywhere Is Home_169_v2002">
            <a:extLst>
              <a:ext uri="{FF2B5EF4-FFF2-40B4-BE49-F238E27FC236}">
                <a16:creationId xmlns:a16="http://schemas.microsoft.com/office/drawing/2014/main" id="{6E269CDB-3545-16FE-4CE8-591509E74113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6E44C61B-664E-3395-8071-D4706E7A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ywhere Is Home_169_v2003">
            <a:extLst>
              <a:ext uri="{FF2B5EF4-FFF2-40B4-BE49-F238E27FC236}">
                <a16:creationId xmlns:a16="http://schemas.microsoft.com/office/drawing/2014/main" id="{E312FB92-3D02-C78D-9152-51604611E9FC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B7655E7E-5B67-2A45-91B5-8416D30B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ywhere Is Home_169_v2004">
            <a:extLst>
              <a:ext uri="{FF2B5EF4-FFF2-40B4-BE49-F238E27FC236}">
                <a16:creationId xmlns:a16="http://schemas.microsoft.com/office/drawing/2014/main" id="{5D381EFC-A4F1-B861-C926-6660E2E1106D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E9B8CDF2-AEFB-1B03-43C8-DAF15FA86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ywhere Is Home_169_vC001">
            <a:extLst>
              <a:ext uri="{FF2B5EF4-FFF2-40B4-BE49-F238E27FC236}">
                <a16:creationId xmlns:a16="http://schemas.microsoft.com/office/drawing/2014/main" id="{B5A6A4CD-359B-64A4-95BF-2805E94C4E26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>
            <a:extLst>
              <a:ext uri="{FF2B5EF4-FFF2-40B4-BE49-F238E27FC236}">
                <a16:creationId xmlns:a16="http://schemas.microsoft.com/office/drawing/2014/main" id="{044AA0DA-A124-A189-7993-059020236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ywhere Is Home_169_vC002">
            <a:extLst>
              <a:ext uri="{FF2B5EF4-FFF2-40B4-BE49-F238E27FC236}">
                <a16:creationId xmlns:a16="http://schemas.microsoft.com/office/drawing/2014/main" id="{6C9F8623-DC6E-816E-8A0C-7DB10B267289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0440F01F-0152-5725-398E-C4A853D1B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nywhere Is Home_169_vC003">
            <a:extLst>
              <a:ext uri="{FF2B5EF4-FFF2-40B4-BE49-F238E27FC236}">
                <a16:creationId xmlns:a16="http://schemas.microsoft.com/office/drawing/2014/main" id="{60861D6B-E252-FFA7-1832-04FEF5CC226F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>
            <a:extLst>
              <a:ext uri="{FF2B5EF4-FFF2-40B4-BE49-F238E27FC236}">
                <a16:creationId xmlns:a16="http://schemas.microsoft.com/office/drawing/2014/main" id="{AE388344-F876-510D-F53D-549C83343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ywhere Is Home_169_vC004">
            <a:extLst>
              <a:ext uri="{FF2B5EF4-FFF2-40B4-BE49-F238E27FC236}">
                <a16:creationId xmlns:a16="http://schemas.microsoft.com/office/drawing/2014/main" id="{1D77AD12-BF53-76AF-4E5F-6808FEE920D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DC14B807-7192-640F-1231-9D5ABBF8D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ywhere Is Home_169_v3001">
            <a:extLst>
              <a:ext uri="{FF2B5EF4-FFF2-40B4-BE49-F238E27FC236}">
                <a16:creationId xmlns:a16="http://schemas.microsoft.com/office/drawing/2014/main" id="{94E4BB08-B963-EBEE-2ABE-27B96299E24C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>
            <a:extLst>
              <a:ext uri="{FF2B5EF4-FFF2-40B4-BE49-F238E27FC236}">
                <a16:creationId xmlns:a16="http://schemas.microsoft.com/office/drawing/2014/main" id="{1B72EC66-97AF-2F91-7284-D4CB0BBB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 ~ Anywhere Is Home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ywhere Is Home_169_v3002">
            <a:extLst>
              <a:ext uri="{FF2B5EF4-FFF2-40B4-BE49-F238E27FC236}">
                <a16:creationId xmlns:a16="http://schemas.microsoft.com/office/drawing/2014/main" id="{F084496C-80F6-0C1D-6DA0-4F244045F0F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>
            <a:extLst>
              <a:ext uri="{FF2B5EF4-FFF2-40B4-BE49-F238E27FC236}">
                <a16:creationId xmlns:a16="http://schemas.microsoft.com/office/drawing/2014/main" id="{417CA5B7-4B10-1C8C-A111-8583308A5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ywhere Is Home_169_v1001">
            <a:extLst>
              <a:ext uri="{FF2B5EF4-FFF2-40B4-BE49-F238E27FC236}">
                <a16:creationId xmlns:a16="http://schemas.microsoft.com/office/drawing/2014/main" id="{124473D3-0816-CF0C-6B90-D0B539109F8C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2F751A7C-CF05-EB03-1E2A-9CAF41B40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 ~ Anywhere Is Home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nywhere Is Home_169_v3003">
            <a:extLst>
              <a:ext uri="{FF2B5EF4-FFF2-40B4-BE49-F238E27FC236}">
                <a16:creationId xmlns:a16="http://schemas.microsoft.com/office/drawing/2014/main" id="{DE9ECFEF-D79E-F3D2-E3C8-388D32DC8FEF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>
            <a:extLst>
              <a:ext uri="{FF2B5EF4-FFF2-40B4-BE49-F238E27FC236}">
                <a16:creationId xmlns:a16="http://schemas.microsoft.com/office/drawing/2014/main" id="{6D1064BB-9273-E223-64F3-2492F68E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ywhere Is Home_169_v3004">
            <a:extLst>
              <a:ext uri="{FF2B5EF4-FFF2-40B4-BE49-F238E27FC236}">
                <a16:creationId xmlns:a16="http://schemas.microsoft.com/office/drawing/2014/main" id="{87F1BE00-76D7-5536-D7A0-0A96B7022EE3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>
            <a:extLst>
              <a:ext uri="{FF2B5EF4-FFF2-40B4-BE49-F238E27FC236}">
                <a16:creationId xmlns:a16="http://schemas.microsoft.com/office/drawing/2014/main" id="{BF0FD8BD-8825-404B-6AE5-68C26CE9D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nywhere Is Home_169_vC001">
            <a:extLst>
              <a:ext uri="{FF2B5EF4-FFF2-40B4-BE49-F238E27FC236}">
                <a16:creationId xmlns:a16="http://schemas.microsoft.com/office/drawing/2014/main" id="{A2908CD1-E373-90DE-F190-751FFC424D2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>
            <a:extLst>
              <a:ext uri="{FF2B5EF4-FFF2-40B4-BE49-F238E27FC236}">
                <a16:creationId xmlns:a16="http://schemas.microsoft.com/office/drawing/2014/main" id="{B4A9DF5B-DF03-C694-B5FD-A4861D83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nywhere Is Home_169_vC002">
            <a:extLst>
              <a:ext uri="{FF2B5EF4-FFF2-40B4-BE49-F238E27FC236}">
                <a16:creationId xmlns:a16="http://schemas.microsoft.com/office/drawing/2014/main" id="{6C1CD037-E30A-A5D4-41B4-15FABFF91574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090838C3-6582-C15A-03D6-288161FA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nywhere Is Home_169_vC003">
            <a:extLst>
              <a:ext uri="{FF2B5EF4-FFF2-40B4-BE49-F238E27FC236}">
                <a16:creationId xmlns:a16="http://schemas.microsoft.com/office/drawing/2014/main" id="{1B9FF094-71AB-DA8D-61F3-7788013D41DF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>
            <a:extLst>
              <a:ext uri="{FF2B5EF4-FFF2-40B4-BE49-F238E27FC236}">
                <a16:creationId xmlns:a16="http://schemas.microsoft.com/office/drawing/2014/main" id="{7A6507AD-0CC8-2250-6DBE-F1716362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nywhere Is Home_169_vC004">
            <a:extLst>
              <a:ext uri="{FF2B5EF4-FFF2-40B4-BE49-F238E27FC236}">
                <a16:creationId xmlns:a16="http://schemas.microsoft.com/office/drawing/2014/main" id="{E757F5A8-885F-FE6F-50AB-D5388E9E2241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>
            <a:extLst>
              <a:ext uri="{FF2B5EF4-FFF2-40B4-BE49-F238E27FC236}">
                <a16:creationId xmlns:a16="http://schemas.microsoft.com/office/drawing/2014/main" id="{DA4E81E6-90FE-9138-78F5-15FBE0CA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ywhere Is Home_169_v1002">
            <a:extLst>
              <a:ext uri="{FF2B5EF4-FFF2-40B4-BE49-F238E27FC236}">
                <a16:creationId xmlns:a16="http://schemas.microsoft.com/office/drawing/2014/main" id="{656FB7F0-6A72-9B69-E1DA-40C8790DC670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B2ABC87B-C2C1-7E62-AC69-C4E3C480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ywhere Is Home_169_v1003">
            <a:extLst>
              <a:ext uri="{FF2B5EF4-FFF2-40B4-BE49-F238E27FC236}">
                <a16:creationId xmlns:a16="http://schemas.microsoft.com/office/drawing/2014/main" id="{13F77D4A-9234-D569-AAE1-09888896568F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73C610FD-9940-287A-63D9-C9E9D2D68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ywhere Is Home_169_v1004">
            <a:extLst>
              <a:ext uri="{FF2B5EF4-FFF2-40B4-BE49-F238E27FC236}">
                <a16:creationId xmlns:a16="http://schemas.microsoft.com/office/drawing/2014/main" id="{0935EB2D-0964-431A-38BF-BD81BF0BF29D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2FD4BD99-17FB-BE57-26A7-E23D3FA6B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ywhere Is Home_169_vC001">
            <a:extLst>
              <a:ext uri="{FF2B5EF4-FFF2-40B4-BE49-F238E27FC236}">
                <a16:creationId xmlns:a16="http://schemas.microsoft.com/office/drawing/2014/main" id="{D6E7FC09-A103-809F-697C-8BB9D5698F88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CEED1B24-AE62-E7CA-31A4-42AEE27B1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ywhere Is Home_169_vC002">
            <a:extLst>
              <a:ext uri="{FF2B5EF4-FFF2-40B4-BE49-F238E27FC236}">
                <a16:creationId xmlns:a16="http://schemas.microsoft.com/office/drawing/2014/main" id="{7821488A-97C4-7675-E613-E966F7B3ADED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F500D894-6B5D-8378-0E46-1C6B8DCF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ywhere Is Home_169_vC003">
            <a:extLst>
              <a:ext uri="{FF2B5EF4-FFF2-40B4-BE49-F238E27FC236}">
                <a16:creationId xmlns:a16="http://schemas.microsoft.com/office/drawing/2014/main" id="{6DAD8F88-00C7-4EB0-4E99-475FF783D596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1AC49A7C-BC6E-00A6-5AD8-694FBDD8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ywhere Is Home_169_vC004">
            <a:extLst>
              <a:ext uri="{FF2B5EF4-FFF2-40B4-BE49-F238E27FC236}">
                <a16:creationId xmlns:a16="http://schemas.microsoft.com/office/drawing/2014/main" id="{B33E0415-113D-F164-47A7-7E37A94456F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D949E2CB-BAE7-2100-302D-D0D832CF4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130</Words>
  <Application>Microsoft Office PowerPoint</Application>
  <PresentationFormat>Widescreen</PresentationFormat>
  <Paragraphs>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Arial</vt:lpstr>
      <vt:lpstr>Calibri Light</vt:lpstr>
      <vt:lpstr>Aptos</vt:lpstr>
      <vt:lpstr>Aptos Display</vt:lpstr>
      <vt:lpstr>Lucida Sans</vt:lpstr>
      <vt:lpstr>Office 2013 - 2022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39</cp:revision>
  <dcterms:created xsi:type="dcterms:W3CDTF">2013-12-23T05:43:46Z</dcterms:created>
  <dcterms:modified xsi:type="dcterms:W3CDTF">2025-01-17T20:39:36Z</dcterms:modified>
  <cp:category>PDHymns</cp:category>
</cp:coreProperties>
</file>