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Are You Walking In His Footsteps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03778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46171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M. Lowrie Hofford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J. H. Fillmore (1893)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3001">
            <a:extLst>
              <a:ext uri="{FF2B5EF4-FFF2-40B4-BE49-F238E27FC236}">
                <a16:creationId xmlns:a16="http://schemas.microsoft.com/office/drawing/2014/main" id="{6FADCF6D-D78A-A612-A07F-72DB0EC436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DD7D76-D101-E1E3-DF1C-CF6154C8E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Are You Walking In His Footsteps</a:t>
            </a:r>
          </a:p>
        </p:txBody>
      </p:sp>
    </p:spTree>
    <p:extLst>
      <p:ext uri="{BB962C8B-B14F-4D97-AF65-F5344CB8AC3E}">
        <p14:creationId xmlns:p14="http://schemas.microsoft.com/office/powerpoint/2010/main" val="160542014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3002">
            <a:extLst>
              <a:ext uri="{FF2B5EF4-FFF2-40B4-BE49-F238E27FC236}">
                <a16:creationId xmlns:a16="http://schemas.microsoft.com/office/drawing/2014/main" id="{773097A3-E6AB-5FF4-FCB5-B8DB527097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387646E-E6BC-90F5-2061-5A4B7E94C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47774262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C001">
            <a:extLst>
              <a:ext uri="{FF2B5EF4-FFF2-40B4-BE49-F238E27FC236}">
                <a16:creationId xmlns:a16="http://schemas.microsoft.com/office/drawing/2014/main" id="{04BB6E4C-EB6E-58B6-E14A-13B9A67C0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024CF93-27C9-3BAA-B8AC-6F189DBC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8040198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C002">
            <a:extLst>
              <a:ext uri="{FF2B5EF4-FFF2-40B4-BE49-F238E27FC236}">
                <a16:creationId xmlns:a16="http://schemas.microsoft.com/office/drawing/2014/main" id="{0A5E75E9-00F3-8605-1566-26324429F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0BDBC7-2BB6-C5A2-A9E0-8D21E1125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7376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1001">
            <a:extLst>
              <a:ext uri="{FF2B5EF4-FFF2-40B4-BE49-F238E27FC236}">
                <a16:creationId xmlns:a16="http://schemas.microsoft.com/office/drawing/2014/main" id="{B5DFA7A1-F5D7-7167-D02E-DEBEA2CC8D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Are You Walking In His Footsteps</a:t>
            </a:r>
          </a:p>
        </p:txBody>
      </p:sp>
    </p:spTree>
    <p:extLst>
      <p:ext uri="{BB962C8B-B14F-4D97-AF65-F5344CB8AC3E}">
        <p14:creationId xmlns:p14="http://schemas.microsoft.com/office/powerpoint/2010/main" val="235244334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1002">
            <a:extLst>
              <a:ext uri="{FF2B5EF4-FFF2-40B4-BE49-F238E27FC236}">
                <a16:creationId xmlns:a16="http://schemas.microsoft.com/office/drawing/2014/main" id="{50A79CDE-AD32-3A75-642B-2AC7DEEB78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486376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C001">
            <a:extLst>
              <a:ext uri="{FF2B5EF4-FFF2-40B4-BE49-F238E27FC236}">
                <a16:creationId xmlns:a16="http://schemas.microsoft.com/office/drawing/2014/main" id="{E90D87C1-44AF-91C1-C86C-F10296CC5A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FA3409D-D311-531A-8462-462ACB0E0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8574244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C002">
            <a:extLst>
              <a:ext uri="{FF2B5EF4-FFF2-40B4-BE49-F238E27FC236}">
                <a16:creationId xmlns:a16="http://schemas.microsoft.com/office/drawing/2014/main" id="{ECC596EC-2D43-B3BC-0173-D1368A1356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7DA81FA-CFEF-EA6A-21CB-1C65A17FA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97761976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2001">
            <a:extLst>
              <a:ext uri="{FF2B5EF4-FFF2-40B4-BE49-F238E27FC236}">
                <a16:creationId xmlns:a16="http://schemas.microsoft.com/office/drawing/2014/main" id="{42FF6599-8DBC-2B2C-DA0D-E0DAE31782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C648213-5BBE-6A7E-C057-E0F508937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Are You Walking In His Footsteps</a:t>
            </a:r>
          </a:p>
        </p:txBody>
      </p:sp>
    </p:spTree>
    <p:extLst>
      <p:ext uri="{BB962C8B-B14F-4D97-AF65-F5344CB8AC3E}">
        <p14:creationId xmlns:p14="http://schemas.microsoft.com/office/powerpoint/2010/main" val="36378968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2002">
            <a:extLst>
              <a:ext uri="{FF2B5EF4-FFF2-40B4-BE49-F238E27FC236}">
                <a16:creationId xmlns:a16="http://schemas.microsoft.com/office/drawing/2014/main" id="{139B2A0C-2E0B-736D-9C0B-E1790A161A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F2408B-E382-846B-1116-B16322CE1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37947843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C001">
            <a:extLst>
              <a:ext uri="{FF2B5EF4-FFF2-40B4-BE49-F238E27FC236}">
                <a16:creationId xmlns:a16="http://schemas.microsoft.com/office/drawing/2014/main" id="{5DCC077E-204E-1218-762C-1DB124F532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D9BE11-D23E-3D1B-9D97-8D725F9C4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899917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e You Walking In His Footsteps_169_vC002">
            <a:extLst>
              <a:ext uri="{FF2B5EF4-FFF2-40B4-BE49-F238E27FC236}">
                <a16:creationId xmlns:a16="http://schemas.microsoft.com/office/drawing/2014/main" id="{A4FA6A28-03F7-BB10-E9A9-39792E0ADA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18FCFC7-011B-0763-CA7D-442E03B23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60156512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116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40</cp:revision>
  <dcterms:created xsi:type="dcterms:W3CDTF">2013-12-23T05:43:46Z</dcterms:created>
  <dcterms:modified xsi:type="dcterms:W3CDTF">2025-01-31T18:17:56Z</dcterms:modified>
  <cp:category>PDHymns</cp:category>
</cp:coreProperties>
</file>