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Art Thou Weary?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STEPHANOS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8.5.8.3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G/B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339443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428438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Stephen the </a:t>
                      </a:r>
                      <a:r>
                        <a:rPr kumimoji="0" lang="en-US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Sabaite</a:t>
                      </a: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; Tr. John Mason Neale (1862)</a:t>
                      </a:r>
                      <a:endParaRPr kumimoji="0" lang="nl-NL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" panose="020B0602030504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Henry W. Baker (1868); Har. by William H. Monk (1868)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rt Thou Weary_169_arr1_v1001">
            <a:extLst>
              <a:ext uri="{FF2B5EF4-FFF2-40B4-BE49-F238E27FC236}">
                <a16:creationId xmlns:a16="http://schemas.microsoft.com/office/drawing/2014/main" id="{DB997C80-329C-A3D4-3A97-3C267402F22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Art Thou Weary?</a:t>
            </a:r>
          </a:p>
        </p:txBody>
      </p:sp>
    </p:spTree>
    <p:extLst>
      <p:ext uri="{BB962C8B-B14F-4D97-AF65-F5344CB8AC3E}">
        <p14:creationId xmlns:p14="http://schemas.microsoft.com/office/powerpoint/2010/main" val="115632098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rt Thou Weary_169_arr1_v2001">
            <a:extLst>
              <a:ext uri="{FF2B5EF4-FFF2-40B4-BE49-F238E27FC236}">
                <a16:creationId xmlns:a16="http://schemas.microsoft.com/office/drawing/2014/main" id="{9F1A630D-2DF3-A38E-B46C-D28648A76F0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F4EB51F-CB18-C623-E7BF-39119DE7D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Art Thou Weary?</a:t>
            </a:r>
          </a:p>
        </p:txBody>
      </p:sp>
    </p:spTree>
    <p:extLst>
      <p:ext uri="{BB962C8B-B14F-4D97-AF65-F5344CB8AC3E}">
        <p14:creationId xmlns:p14="http://schemas.microsoft.com/office/powerpoint/2010/main" val="204404554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rt Thou Weary_169_arr1_v3001">
            <a:extLst>
              <a:ext uri="{FF2B5EF4-FFF2-40B4-BE49-F238E27FC236}">
                <a16:creationId xmlns:a16="http://schemas.microsoft.com/office/drawing/2014/main" id="{F293EC6A-962E-DD66-F98F-F4CDB8BFA69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E9FF342-895A-CE67-69A4-53A822A45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Art Thou Weary?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3381204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95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40</cp:revision>
  <dcterms:created xsi:type="dcterms:W3CDTF">2013-12-23T05:43:46Z</dcterms:created>
  <dcterms:modified xsi:type="dcterms:W3CDTF">2025-02-05T21:08:20Z</dcterms:modified>
  <cp:category>PDHymns</cp:category>
</cp:coreProperties>
</file>