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 Thou My Vision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SLANE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10.10.10.10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2568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7203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8th cent. hymn (750); tr. by Mary Elizabeth Byrne (1905);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Alt. Eleanor Hull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Irish Folk Melody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B834C348-9447-2FEA-16E0-48B379E24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CAAF7C-0BE4-A1DA-1D23-95C9C4AF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5939119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A42145A3-A2AB-8626-3288-2C409629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1873DA-0AF9-B5CF-8174-BFF7696B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5742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text on it&#10;&#10;Description automatically generated">
            <a:extLst>
              <a:ext uri="{FF2B5EF4-FFF2-40B4-BE49-F238E27FC236}">
                <a16:creationId xmlns:a16="http://schemas.microsoft.com/office/drawing/2014/main" id="{BE8984DE-0C31-670F-0007-C560AB936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2288819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text&#10;&#10;Description automatically generated">
            <a:extLst>
              <a:ext uri="{FF2B5EF4-FFF2-40B4-BE49-F238E27FC236}">
                <a16:creationId xmlns:a16="http://schemas.microsoft.com/office/drawing/2014/main" id="{4A55A9BF-751B-CEAF-67DD-6383731A0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656646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59742A1E-1A65-68AA-8C4F-7DC4BBF6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28C313-2E27-9C1B-D7F9-492DB7F37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4827999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A8758A22-4FAA-DD21-D5CD-0965BAAF7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7B3B09-D911-CAF3-FE4E-298F95DC5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263243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57579C4F-3421-8637-B5DC-5FE7E468E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9DFC7D-9C02-31F7-B7B3-E5705383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38675553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6A579D55-F06B-14A9-8456-01EE3B758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772878-B9C9-20A3-7FFF-C78557A5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909115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4FC56084-C257-9F0D-7C8B-108C018DC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638B2D-55FD-292F-2C1B-FD6944DA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Be Thou My Vision</a:t>
            </a:r>
          </a:p>
        </p:txBody>
      </p:sp>
    </p:spTree>
    <p:extLst>
      <p:ext uri="{BB962C8B-B14F-4D97-AF65-F5344CB8AC3E}">
        <p14:creationId xmlns:p14="http://schemas.microsoft.com/office/powerpoint/2010/main" val="2415435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A404619F-66D4-FC13-EE9B-19DDAF1FA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A8FC56-FCF7-5329-05FF-F06972B5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0989641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123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2025-02-09T01:38:30Z</dcterms:modified>
  <cp:category>PDHymns</cp:category>
</cp:coreProperties>
</file>