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  <p:sldMasterId id="2147483916" r:id="rId2"/>
  </p:sldMasterIdLst>
  <p:sldIdLst>
    <p:sldId id="283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9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96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2725A-6FDB-444C-B6DB-2B0E4CFDBB9D}" type="datetimeFigureOut">
              <a:rPr lang="en-US" smtClean="0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3C38A-BA73-42EB-88D7-5514B03920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89D33-EC1F-4FB3-8768-545D10755169}" type="datetimeFigureOut">
              <a:rPr lang="en-US" smtClean="0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550E5-AB71-47D3-AEEE-F2389AA5CE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FEA5F-043E-4B3C-8959-4545B407900C}" type="datetimeFigureOut">
              <a:rPr lang="en-US" smtClean="0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7F079-267D-4F88-BE87-FD753FB0E3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1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38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A753-4B41-A0D2-57A6-664E9A3CE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6395F-7514-FAFF-DE6E-1FB90DA4B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31025-6FB7-AD57-517B-1712FD499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B03-8804-456D-9AC7-6D2FDBD2E4C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149F1-7B3E-4B7A-4A96-BDDCA6B1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7A0ED-8434-E8FA-5A92-5DB2E997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58A9-895F-4488-8155-B2CB801B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9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285D-517B-AC3F-F031-C0EE2922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7EA9-EBA6-C745-13C5-F46F13E84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CDD6D-2E60-90F6-EDFD-6A01CA89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B03-8804-456D-9AC7-6D2FDBD2E4C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C7C24-F06A-578E-53C4-CE2354BB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F650-6D14-9880-E947-6FA3478B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58A9-895F-4488-8155-B2CB801B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8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EDE7-DDCB-DF5F-7CCE-00366E68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F727C-393B-47C3-88AB-9FDDCB2A2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B6203-F2CA-03F2-915F-2393253D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B03-8804-456D-9AC7-6D2FDBD2E4C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496A2-61A0-DA93-CAE0-921BC599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9AFA4-A3FD-4641-B7DC-BF510759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58A9-895F-4488-8155-B2CB801B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3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8424-6AD9-6C4E-F4F8-A247A977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D4C6-6ED2-4483-57D2-D9048BC8B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64C01-5CAE-2B99-A5F4-6D7255F1A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84E89-42F8-47B0-BD71-BA529260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B03-8804-456D-9AC7-6D2FDBD2E4C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BE444-29CC-FADA-EB15-83582463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6D3D5-47EB-33BE-3B53-D9F17C65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58A9-895F-4488-8155-B2CB801B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88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434F-E937-4337-6764-9337F5C4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60CA2-F16C-30A5-157F-B8792444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3210F-43F2-6DF0-00FA-8CB6C0F3F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57AF1-ACE1-F724-55A7-125B7E684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561BB-78CB-8650-6FE1-10727295D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FB2C0C-42EE-6E59-B26A-7B322BD7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B03-8804-456D-9AC7-6D2FDBD2E4C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EACF0C-676D-E0BF-DD5D-3EEE7AB0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E90EED-88F4-E6F5-6C05-3DE5BFE8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58A9-895F-4488-8155-B2CB801B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39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96FB-719D-F7CB-81CE-43B4FF4B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87568-D64E-B3CD-F8BC-F5C58F36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B03-8804-456D-9AC7-6D2FDBD2E4C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BB4D7-BE96-53A8-6C01-AD15F849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18372-CBAE-349E-0082-D6E78C57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58A9-895F-4488-8155-B2CB801B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2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4E1C5E-CA01-B6F1-37A5-9763D5836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B03-8804-456D-9AC7-6D2FDBD2E4C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742E6-E165-2DFB-43C3-E7D5A2A5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BCEFA-4428-74B5-44E6-26078049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58A9-895F-4488-8155-B2CB801B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7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426EB-4541-4F88-AC4B-DB5F8F59C78F}" type="datetimeFigureOut">
              <a:rPr lang="en-US" smtClean="0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8E5F0-9956-4A42-902B-21D92CC8A2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14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AE89-8D8F-9DFF-6E77-546D6B32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D6D65-3DB2-BE59-9572-4151DC71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349F3-BF64-CB1A-53D6-0320A0D25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D5D5A-75B9-40D7-8E15-2FA39AC2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B03-8804-456D-9AC7-6D2FDBD2E4C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E8A34-79DF-E632-676C-52E4A780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2857-4190-2D96-2DA2-0DD879DE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58A9-895F-4488-8155-B2CB801B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38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B0DB-D63E-C339-6A6A-F30D4212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6AD4C-1702-8029-AB67-DC66C707E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C0D9E-9102-5FCE-3983-576EE787F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456D3-05FE-9254-FD97-C05CE54A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B03-8804-456D-9AC7-6D2FDBD2E4C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2FFB2-CC16-29F3-956A-95347FCB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4A035-4DBC-DC17-227C-DB205C1E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58A9-895F-4488-8155-B2CB801B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1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6D21C-F779-A30F-B47C-09DFFEE2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3E6AE-23D3-0BA7-A469-04CD28238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70852-A9BD-5D66-95E5-1BDA0472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B03-8804-456D-9AC7-6D2FDBD2E4C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50DED-E303-E4D9-2D51-3A8DE822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2B761-4986-8D96-936D-7A990559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58A9-895F-4488-8155-B2CB801B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5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DDBB0F-B568-FA97-4848-D50359A07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8E12D-2F2A-1EE5-70EE-82D06AEDB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6DE2F-2CEE-95D8-4B86-2E7EEB84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B03-8804-456D-9AC7-6D2FDBD2E4C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BDE02-C277-F86A-B86B-A313D0BD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B1231-3D42-4B7B-3D9E-082B97B7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58A9-895F-4488-8155-B2CB801B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8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6CA5C7-9BA2-4700-BA1D-7F00D55A63CD}" type="datetimeFigureOut">
              <a:rPr lang="en-US" smtClean="0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F04C0-431F-4B4C-AF02-B5BA73BBC9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6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EEB7D-2BD6-4EED-BE88-AF752D6675CF}" type="datetimeFigureOut">
              <a:rPr lang="en-US" smtClean="0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C303F-97B0-4576-9EA4-0C13018FA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5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6868F-590A-403B-98F5-D504EE6207D3}" type="datetimeFigureOut">
              <a:rPr lang="en-US" smtClean="0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3119D-8AE6-4905-8218-8D30C3BE5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2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075AE-6763-4EB6-984A-7F66B54BBE7E}" type="datetimeFigureOut">
              <a:rPr lang="en-US" smtClean="0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3C7AB-DC01-40E6-AC14-F432454893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4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5B59B-D8D0-4483-B138-81DB340F0B46}" type="datetimeFigureOut">
              <a:rPr lang="en-US" smtClean="0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FD7A6-CE17-4C68-B338-FC7B9ADB9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B9D5C-16D5-4FE6-8862-85D0FE33449A}" type="datetimeFigureOut">
              <a:rPr lang="en-US" smtClean="0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FC348-18A8-4C19-9572-08F79D37E3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4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99519-59A7-4261-81A5-57B552C3E9A2}" type="datetimeFigureOut">
              <a:rPr lang="en-US" smtClean="0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1105D-05E2-43BD-B973-FD48A72E98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0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02382-A368-40CD-8B94-54E5E4EA95D0}" type="datetimeFigureOut">
              <a:rPr lang="en-US" smtClean="0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83EEE6-5F47-42DF-8696-AE41C5DF09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440EBF-2024-D5E4-6553-6BD55F7D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09D44-1D31-0881-B5EE-77A8A4C7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6F67A-5E9E-56B4-CAAB-1AA4E963A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8BB03-8804-456D-9AC7-6D2FDBD2E4C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C5598-4D7F-1E29-A518-A41CE644E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3A2F-AAE2-1E84-13D6-62D477F2C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8858A9-895F-4488-8155-B2CB801B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56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>
            <a:extLst>
              <a:ext uri="{FF2B5EF4-FFF2-40B4-BE49-F238E27FC236}">
                <a16:creationId xmlns:a16="http://schemas.microsoft.com/office/drawing/2014/main" id="{8D6CBBA0-B22F-FC0C-DC81-BBDE94E4D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Lucida Sans" panose="020B0602030504020204" pitchFamily="34" charset="0"/>
              </a:rPr>
              <a:t>Blessed Redeemer</a:t>
            </a:r>
          </a:p>
        </p:txBody>
      </p:sp>
      <p:sp>
        <p:nvSpPr>
          <p:cNvPr id="4099" name="TextBox 11">
            <a:extLst>
              <a:ext uri="{FF2B5EF4-FFF2-40B4-BE49-F238E27FC236}">
                <a16:creationId xmlns:a16="http://schemas.microsoft.com/office/drawing/2014/main" id="{65D2000E-8FBE-BDF4-1B41-C29AD6048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1" y="4902201"/>
            <a:ext cx="23447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63B9D100-3958-3E66-12CD-515797325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75857"/>
              </p:ext>
            </p:extLst>
          </p:nvPr>
        </p:nvGraphicFramePr>
        <p:xfrm>
          <a:off x="10500472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83C015C7-7F15-61A5-671B-77AEC18E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7196" y="6611938"/>
            <a:ext cx="1077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858F63C-F476-5C07-6082-02D722154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02354"/>
              </p:ext>
            </p:extLst>
          </p:nvPr>
        </p:nvGraphicFramePr>
        <p:xfrm>
          <a:off x="190959" y="33686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8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Avis B. Christiansen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Harry D.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Loes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B5DC0AB-2493-6DED-EDA9-70D1744BE7C8}"/>
              </a:ext>
            </a:extLst>
          </p:cNvPr>
          <p:cNvSpPr/>
          <p:nvPr/>
        </p:nvSpPr>
        <p:spPr>
          <a:xfrm>
            <a:off x="5376864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3001">
            <a:extLst>
              <a:ext uri="{FF2B5EF4-FFF2-40B4-BE49-F238E27FC236}">
                <a16:creationId xmlns:a16="http://schemas.microsoft.com/office/drawing/2014/main" id="{25FA14BC-B268-9D2E-237C-370D9F6FCD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4BB94D-47A0-5D6F-C97D-66C5EF3A1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</a:rPr>
              <a:t>vs. 3 ~ Blessed Redeemer</a:t>
            </a:r>
          </a:p>
        </p:txBody>
      </p:sp>
    </p:spTree>
    <p:extLst>
      <p:ext uri="{BB962C8B-B14F-4D97-AF65-F5344CB8AC3E}">
        <p14:creationId xmlns:p14="http://schemas.microsoft.com/office/powerpoint/2010/main" val="382553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3002">
            <a:extLst>
              <a:ext uri="{FF2B5EF4-FFF2-40B4-BE49-F238E27FC236}">
                <a16:creationId xmlns:a16="http://schemas.microsoft.com/office/drawing/2014/main" id="{A81FAA05-9D26-A33D-2D04-70A77A34D9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1671A8-A324-4943-A98A-631FFC01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7471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C001">
            <a:extLst>
              <a:ext uri="{FF2B5EF4-FFF2-40B4-BE49-F238E27FC236}">
                <a16:creationId xmlns:a16="http://schemas.microsoft.com/office/drawing/2014/main" id="{D56E202C-E3F1-1D6B-E287-56644BB8B5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1FD01B-1F91-E7E8-529A-8AB66E9E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1313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C002">
            <a:extLst>
              <a:ext uri="{FF2B5EF4-FFF2-40B4-BE49-F238E27FC236}">
                <a16:creationId xmlns:a16="http://schemas.microsoft.com/office/drawing/2014/main" id="{F90EBFE0-40D9-7DCD-1E92-A2CAC998DC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5DA5C4-6BC4-7C96-2C5C-ACA23AA1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977BE4-CE1D-D6CE-4C67-4D8ACF0CDC35}"/>
              </a:ext>
            </a:extLst>
          </p:cNvPr>
          <p:cNvGrpSpPr/>
          <p:nvPr/>
        </p:nvGrpSpPr>
        <p:grpSpPr>
          <a:xfrm>
            <a:off x="10512425" y="6519863"/>
            <a:ext cx="1679575" cy="338137"/>
            <a:chOff x="1909764" y="3090864"/>
            <a:chExt cx="1679575" cy="338137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F919ACD7-7B6A-7D21-540D-F5393885F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681" y="3090864"/>
              <a:ext cx="601658" cy="338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A85166-D001-A277-A8B2-A478491913EF}"/>
                </a:ext>
              </a:extLst>
            </p:cNvPr>
            <p:cNvSpPr txBox="1"/>
            <p:nvPr/>
          </p:nvSpPr>
          <p:spPr bwMode="auto">
            <a:xfrm>
              <a:off x="1909764" y="3182939"/>
              <a:ext cx="1077912" cy="2460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i="1" dirty="0">
                  <a:solidFill>
                    <a:schemeClr val="bg1"/>
                  </a:solidFill>
                  <a:latin typeface="Lucida Sans" panose="020B0602030504020204" pitchFamily="34" charset="0"/>
                  <a:cs typeface="+mn-cs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6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1001">
            <a:extLst>
              <a:ext uri="{FF2B5EF4-FFF2-40B4-BE49-F238E27FC236}">
                <a16:creationId xmlns:a16="http://schemas.microsoft.com/office/drawing/2014/main" id="{A2322602-E68E-3785-C8C1-31679826C6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BC774DE2-EDFE-384A-D54E-6F9D1792E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</a:rPr>
              <a:t>vs. 1 ~ Blessed Redeemer</a:t>
            </a:r>
          </a:p>
        </p:txBody>
      </p:sp>
    </p:spTree>
    <p:extLst>
      <p:ext uri="{BB962C8B-B14F-4D97-AF65-F5344CB8AC3E}">
        <p14:creationId xmlns:p14="http://schemas.microsoft.com/office/powerpoint/2010/main" val="239677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1002">
            <a:extLst>
              <a:ext uri="{FF2B5EF4-FFF2-40B4-BE49-F238E27FC236}">
                <a16:creationId xmlns:a16="http://schemas.microsoft.com/office/drawing/2014/main" id="{F06C0BCB-F1F5-B9E6-B083-3DBD977D51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0E3D10-D170-D956-F8F2-7D163D0E9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8078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C001">
            <a:extLst>
              <a:ext uri="{FF2B5EF4-FFF2-40B4-BE49-F238E27FC236}">
                <a16:creationId xmlns:a16="http://schemas.microsoft.com/office/drawing/2014/main" id="{E4F5B865-7E51-0D36-84F9-8DE17A56E0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5FD7C0-1E4C-926D-14EF-83BE3DC4A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1292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C002">
            <a:extLst>
              <a:ext uri="{FF2B5EF4-FFF2-40B4-BE49-F238E27FC236}">
                <a16:creationId xmlns:a16="http://schemas.microsoft.com/office/drawing/2014/main" id="{F82175C0-CA1C-9FE6-A169-988AEEE131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2E82EA-AB57-3914-A92F-DE2AE3F0D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3471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2001">
            <a:extLst>
              <a:ext uri="{FF2B5EF4-FFF2-40B4-BE49-F238E27FC236}">
                <a16:creationId xmlns:a16="http://schemas.microsoft.com/office/drawing/2014/main" id="{06B1D919-0BBA-F3C4-2DE8-01057768D3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4C069F-1CA9-C47B-708B-8CC58E73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</a:rPr>
              <a:t>vs. 2 ~ Blessed Redeemer</a:t>
            </a:r>
          </a:p>
        </p:txBody>
      </p:sp>
    </p:spTree>
    <p:extLst>
      <p:ext uri="{BB962C8B-B14F-4D97-AF65-F5344CB8AC3E}">
        <p14:creationId xmlns:p14="http://schemas.microsoft.com/office/powerpoint/2010/main" val="321424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2002">
            <a:extLst>
              <a:ext uri="{FF2B5EF4-FFF2-40B4-BE49-F238E27FC236}">
                <a16:creationId xmlns:a16="http://schemas.microsoft.com/office/drawing/2014/main" id="{662D7B51-E7CB-F253-6644-77EDA221F1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16357D-801F-9AEC-3ED7-952251A4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9688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C001">
            <a:extLst>
              <a:ext uri="{FF2B5EF4-FFF2-40B4-BE49-F238E27FC236}">
                <a16:creationId xmlns:a16="http://schemas.microsoft.com/office/drawing/2014/main" id="{DA5DCB26-199F-3011-9A5F-7FA7D17D62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5D4FF3-C851-11EA-4381-7BC74D26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4339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C002">
            <a:extLst>
              <a:ext uri="{FF2B5EF4-FFF2-40B4-BE49-F238E27FC236}">
                <a16:creationId xmlns:a16="http://schemas.microsoft.com/office/drawing/2014/main" id="{18DF52FB-67DA-2A57-3F36-E17A387DD5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82CB1F-C1B1-6A84-5770-C355648F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2766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93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Lucida Sans</vt:lpstr>
      <vt:lpstr>Office 2013 - 2022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38</cp:revision>
  <dcterms:created xsi:type="dcterms:W3CDTF">2013-12-23T05:43:46Z</dcterms:created>
  <dcterms:modified xsi:type="dcterms:W3CDTF">2025-01-17T18:33:33Z</dcterms:modified>
  <cp:category>PDHymns</cp:category>
</cp:coreProperties>
</file>