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Blest Be The Tie That Binds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DENNIS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93961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378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Fawcett (1782)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Hans G.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Naegeli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(1832), Arr. by Lowell Mason (1845)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t Be The Tie That Binds_169_v1001">
            <a:extLst>
              <a:ext uri="{FF2B5EF4-FFF2-40B4-BE49-F238E27FC236}">
                <a16:creationId xmlns:a16="http://schemas.microsoft.com/office/drawing/2014/main" id="{DF07BFBA-EFEA-6D4A-34CB-A90F62F11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Blest Be The Tie That Binds</a:t>
            </a:r>
          </a:p>
        </p:txBody>
      </p:sp>
    </p:spTree>
    <p:extLst>
      <p:ext uri="{BB962C8B-B14F-4D97-AF65-F5344CB8AC3E}">
        <p14:creationId xmlns:p14="http://schemas.microsoft.com/office/powerpoint/2010/main" val="26311098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t Be The Tie That Binds_169_v1002">
            <a:extLst>
              <a:ext uri="{FF2B5EF4-FFF2-40B4-BE49-F238E27FC236}">
                <a16:creationId xmlns:a16="http://schemas.microsoft.com/office/drawing/2014/main" id="{CD23B619-EFED-BDC2-5654-7E5C33461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45240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t Be The Tie That Binds_169_v2001">
            <a:extLst>
              <a:ext uri="{FF2B5EF4-FFF2-40B4-BE49-F238E27FC236}">
                <a16:creationId xmlns:a16="http://schemas.microsoft.com/office/drawing/2014/main" id="{FC11D697-D562-82FA-67AD-E3C31E2DCA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19C123-CE2C-5C60-5726-4083EE6C4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Blest Be The Tie That Binds</a:t>
            </a:r>
          </a:p>
        </p:txBody>
      </p:sp>
    </p:spTree>
    <p:extLst>
      <p:ext uri="{BB962C8B-B14F-4D97-AF65-F5344CB8AC3E}">
        <p14:creationId xmlns:p14="http://schemas.microsoft.com/office/powerpoint/2010/main" val="40736923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t Be The Tie That Binds_169_v2002">
            <a:extLst>
              <a:ext uri="{FF2B5EF4-FFF2-40B4-BE49-F238E27FC236}">
                <a16:creationId xmlns:a16="http://schemas.microsoft.com/office/drawing/2014/main" id="{544A6249-58A5-AC92-06C2-8A0193D427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3B43FF-2DC1-7840-3FFD-9D5227B5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899253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t Be The Tie That Binds_169_v3001">
            <a:extLst>
              <a:ext uri="{FF2B5EF4-FFF2-40B4-BE49-F238E27FC236}">
                <a16:creationId xmlns:a16="http://schemas.microsoft.com/office/drawing/2014/main" id="{BF52C575-2A7B-5F52-C4A6-484111314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F3B063-646A-5BFB-03CE-32D5E0F48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Blest Be The Tie That Binds</a:t>
            </a:r>
          </a:p>
        </p:txBody>
      </p:sp>
    </p:spTree>
    <p:extLst>
      <p:ext uri="{BB962C8B-B14F-4D97-AF65-F5344CB8AC3E}">
        <p14:creationId xmlns:p14="http://schemas.microsoft.com/office/powerpoint/2010/main" val="37773795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t Be The Tie That Binds_169_v3002">
            <a:extLst>
              <a:ext uri="{FF2B5EF4-FFF2-40B4-BE49-F238E27FC236}">
                <a16:creationId xmlns:a16="http://schemas.microsoft.com/office/drawing/2014/main" id="{4950A401-9F52-0542-3EEC-CC4FC22919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E9F50C-9C76-58C2-2558-01215AFF8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153350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t Be The Tie That Binds_169_v4001">
            <a:extLst>
              <a:ext uri="{FF2B5EF4-FFF2-40B4-BE49-F238E27FC236}">
                <a16:creationId xmlns:a16="http://schemas.microsoft.com/office/drawing/2014/main" id="{F210DC7B-139D-FAA1-8D0B-B51E40A84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C77FD3-F3B9-BD71-CFF2-B9D247B02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Blest Be The Tie That Binds</a:t>
            </a:r>
          </a:p>
        </p:txBody>
      </p:sp>
    </p:spTree>
    <p:extLst>
      <p:ext uri="{BB962C8B-B14F-4D97-AF65-F5344CB8AC3E}">
        <p14:creationId xmlns:p14="http://schemas.microsoft.com/office/powerpoint/2010/main" val="22612747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t Be The Tie That Binds_169_v4002">
            <a:extLst>
              <a:ext uri="{FF2B5EF4-FFF2-40B4-BE49-F238E27FC236}">
                <a16:creationId xmlns:a16="http://schemas.microsoft.com/office/drawing/2014/main" id="{87716F16-87BD-774D-6404-86F1A44B4F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C9CB18-943D-5DBA-21F9-DCBB9686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4965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116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2025-02-11T16:20:10Z</dcterms:modified>
  <cp:category>PDHymns</cp:category>
</cp:coreProperties>
</file>