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Break Thou The Bread Of Life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BREAD OF LIFE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6.4.6.4.D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3832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7218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Annie S. Hawks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Robert Lowry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 Thou The Bread Of Life_169_v1001">
            <a:extLst>
              <a:ext uri="{FF2B5EF4-FFF2-40B4-BE49-F238E27FC236}">
                <a16:creationId xmlns:a16="http://schemas.microsoft.com/office/drawing/2014/main" id="{BF53C45A-2545-24B6-2CFC-6F593D5E1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12650D-DDCA-B90C-24D3-F6490B02D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Break Thou The Bread Of Life</a:t>
            </a:r>
          </a:p>
        </p:txBody>
      </p:sp>
    </p:spTree>
    <p:extLst>
      <p:ext uri="{BB962C8B-B14F-4D97-AF65-F5344CB8AC3E}">
        <p14:creationId xmlns:p14="http://schemas.microsoft.com/office/powerpoint/2010/main" val="26557255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 Thou The Bread Of Life_169_v1002">
            <a:extLst>
              <a:ext uri="{FF2B5EF4-FFF2-40B4-BE49-F238E27FC236}">
                <a16:creationId xmlns:a16="http://schemas.microsoft.com/office/drawing/2014/main" id="{2B0987EA-C127-2B1E-F873-CD706C9BA7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772836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 Thou The Bread Of Life_169_v2001">
            <a:extLst>
              <a:ext uri="{FF2B5EF4-FFF2-40B4-BE49-F238E27FC236}">
                <a16:creationId xmlns:a16="http://schemas.microsoft.com/office/drawing/2014/main" id="{EA3CBF6A-A1E9-EC4C-0B9E-37A093536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A9506F-1808-3290-2EF9-9151E870D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Break Thou The Bread Of Life</a:t>
            </a:r>
          </a:p>
        </p:txBody>
      </p:sp>
    </p:spTree>
    <p:extLst>
      <p:ext uri="{BB962C8B-B14F-4D97-AF65-F5344CB8AC3E}">
        <p14:creationId xmlns:p14="http://schemas.microsoft.com/office/powerpoint/2010/main" val="7072623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 Thou The Bread Of Life_169_v2002">
            <a:extLst>
              <a:ext uri="{FF2B5EF4-FFF2-40B4-BE49-F238E27FC236}">
                <a16:creationId xmlns:a16="http://schemas.microsoft.com/office/drawing/2014/main" id="{1BD0663E-2CD6-4561-9B73-CE708DE043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918490-4CE8-08B3-EF89-25FD725C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951094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 Thou The Bread Of Life_169_v3001">
            <a:extLst>
              <a:ext uri="{FF2B5EF4-FFF2-40B4-BE49-F238E27FC236}">
                <a16:creationId xmlns:a16="http://schemas.microsoft.com/office/drawing/2014/main" id="{81C533F8-865F-B9E1-E657-0DCB6DED6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E7B6B3-14D5-D1BE-E918-D253370EB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Break Thou The Bread Of Life</a:t>
            </a:r>
          </a:p>
        </p:txBody>
      </p:sp>
    </p:spTree>
    <p:extLst>
      <p:ext uri="{BB962C8B-B14F-4D97-AF65-F5344CB8AC3E}">
        <p14:creationId xmlns:p14="http://schemas.microsoft.com/office/powerpoint/2010/main" val="20007562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 Thou The Bread Of Life_169_v3002">
            <a:extLst>
              <a:ext uri="{FF2B5EF4-FFF2-40B4-BE49-F238E27FC236}">
                <a16:creationId xmlns:a16="http://schemas.microsoft.com/office/drawing/2014/main" id="{3E94A0E0-3712-94C6-7C9D-2F8400237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2D47BD-BA5F-A0E0-79A3-3BFC3EC26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736065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 Thou The Bread Of Life_169_v4001">
            <a:extLst>
              <a:ext uri="{FF2B5EF4-FFF2-40B4-BE49-F238E27FC236}">
                <a16:creationId xmlns:a16="http://schemas.microsoft.com/office/drawing/2014/main" id="{1708725C-4E94-1691-DCA5-9A943A27B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8C776C-34DA-B2A8-6A42-7C5579494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Break Thou The Bread Of Life</a:t>
            </a:r>
          </a:p>
        </p:txBody>
      </p:sp>
    </p:spTree>
    <p:extLst>
      <p:ext uri="{BB962C8B-B14F-4D97-AF65-F5344CB8AC3E}">
        <p14:creationId xmlns:p14="http://schemas.microsoft.com/office/powerpoint/2010/main" val="22805723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 Thou The Bread Of Life_169_v4002">
            <a:extLst>
              <a:ext uri="{FF2B5EF4-FFF2-40B4-BE49-F238E27FC236}">
                <a16:creationId xmlns:a16="http://schemas.microsoft.com/office/drawing/2014/main" id="{ECC3FD80-3E31-8AFE-0352-73F901423F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70D83F-37D4-BA17-BE9D-596F245FF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7453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114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2025-02-11T16:26:21Z</dcterms:modified>
  <cp:category>PDHymns</cp:category>
</cp:coreProperties>
</file>