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Can You Count The Stars?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STERNENZHL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8.7.8.7.8.8.7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744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7634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Johann Hey (1837), Tr. by Elmer L. Jorgeneon (1921)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German Folk Tune (c. 1550)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3001">
            <a:extLst>
              <a:ext uri="{FF2B5EF4-FFF2-40B4-BE49-F238E27FC236}">
                <a16:creationId xmlns:a16="http://schemas.microsoft.com/office/drawing/2014/main" id="{7B8D7A53-454E-85E1-5ABB-AC6F4F1A4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15E8FF-DB51-64F1-BF75-1157306A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Can You Count The Stars?</a:t>
            </a:r>
          </a:p>
        </p:txBody>
      </p:sp>
    </p:spTree>
    <p:extLst>
      <p:ext uri="{BB962C8B-B14F-4D97-AF65-F5344CB8AC3E}">
        <p14:creationId xmlns:p14="http://schemas.microsoft.com/office/powerpoint/2010/main" val="113244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02B2B-ED1D-C6E7-904F-5428582FA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4AAD35-CE7C-8E29-5FE3-E54C39C8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05397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3003">
            <a:extLst>
              <a:ext uri="{FF2B5EF4-FFF2-40B4-BE49-F238E27FC236}">
                <a16:creationId xmlns:a16="http://schemas.microsoft.com/office/drawing/2014/main" id="{57D71AF6-D632-528A-AE3E-7E099278D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4649AC-47E4-1AE2-BAE2-43783316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066642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3004">
            <a:extLst>
              <a:ext uri="{FF2B5EF4-FFF2-40B4-BE49-F238E27FC236}">
                <a16:creationId xmlns:a16="http://schemas.microsoft.com/office/drawing/2014/main" id="{CB238368-1768-BB9D-AAAD-AA6BD355E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A96B1A-BA96-D55A-8C95-1D71E38D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858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1001">
            <a:extLst>
              <a:ext uri="{FF2B5EF4-FFF2-40B4-BE49-F238E27FC236}">
                <a16:creationId xmlns:a16="http://schemas.microsoft.com/office/drawing/2014/main" id="{0BF0EF09-0C4A-80D1-8A23-1DB5C373D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Can You Count The Stars?</a:t>
            </a:r>
          </a:p>
        </p:txBody>
      </p:sp>
    </p:spTree>
    <p:extLst>
      <p:ext uri="{BB962C8B-B14F-4D97-AF65-F5344CB8AC3E}">
        <p14:creationId xmlns:p14="http://schemas.microsoft.com/office/powerpoint/2010/main" val="4986236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1002">
            <a:extLst>
              <a:ext uri="{FF2B5EF4-FFF2-40B4-BE49-F238E27FC236}">
                <a16:creationId xmlns:a16="http://schemas.microsoft.com/office/drawing/2014/main" id="{760ACB4F-8453-906D-51EC-87AB620CE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1726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1003">
            <a:extLst>
              <a:ext uri="{FF2B5EF4-FFF2-40B4-BE49-F238E27FC236}">
                <a16:creationId xmlns:a16="http://schemas.microsoft.com/office/drawing/2014/main" id="{54B3BDFD-E9B9-9892-4186-93E508C2E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22C858-22C8-83FC-9869-32A0B8E2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043306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1004">
            <a:extLst>
              <a:ext uri="{FF2B5EF4-FFF2-40B4-BE49-F238E27FC236}">
                <a16:creationId xmlns:a16="http://schemas.microsoft.com/office/drawing/2014/main" id="{A4B463C7-036C-399C-2410-8973DB89B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0A3098-0C8C-C394-6D8B-00C24C8F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681953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2001">
            <a:extLst>
              <a:ext uri="{FF2B5EF4-FFF2-40B4-BE49-F238E27FC236}">
                <a16:creationId xmlns:a16="http://schemas.microsoft.com/office/drawing/2014/main" id="{D6E1F6D0-CA0C-D762-1657-933482804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470F49-DE79-B93F-F71A-211FD586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Can You Count The Stars?</a:t>
            </a:r>
          </a:p>
        </p:txBody>
      </p:sp>
    </p:spTree>
    <p:extLst>
      <p:ext uri="{BB962C8B-B14F-4D97-AF65-F5344CB8AC3E}">
        <p14:creationId xmlns:p14="http://schemas.microsoft.com/office/powerpoint/2010/main" val="35910887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2002">
            <a:extLst>
              <a:ext uri="{FF2B5EF4-FFF2-40B4-BE49-F238E27FC236}">
                <a16:creationId xmlns:a16="http://schemas.microsoft.com/office/drawing/2014/main" id="{78959138-BA2B-3645-B6C4-149ABD2A98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CAB0DB-56A6-0BD4-A55C-8995152F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974568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2003">
            <a:extLst>
              <a:ext uri="{FF2B5EF4-FFF2-40B4-BE49-F238E27FC236}">
                <a16:creationId xmlns:a16="http://schemas.microsoft.com/office/drawing/2014/main" id="{A30CA5CF-9E00-13FD-EF57-44A923A63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812B57-97FD-18BD-A4A7-8A59E495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19047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 You Count The Stars_169_v2004">
            <a:extLst>
              <a:ext uri="{FF2B5EF4-FFF2-40B4-BE49-F238E27FC236}">
                <a16:creationId xmlns:a16="http://schemas.microsoft.com/office/drawing/2014/main" id="{5CFFC345-98A7-F880-4805-87DC2185C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24C0DE-A599-F515-8AFD-DA37B88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65799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2025-02-15T17:18:28Z</dcterms:modified>
  <cp:category>PDHymns</cp:category>
</cp:coreProperties>
</file>