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Child Of The King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E/G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6232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10450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Hattie E. Buell (1877)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John B. Sumner (1877)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16A4E2-C8E3-7961-72D3-086FB3CA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C9716FA-F7CF-F770-1597-A93E37C65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06882040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ld Of The King_169_v4o4001">
            <a:extLst>
              <a:ext uri="{FF2B5EF4-FFF2-40B4-BE49-F238E27FC236}">
                <a16:creationId xmlns:a16="http://schemas.microsoft.com/office/drawing/2014/main" id="{7A4FFF54-40E8-DC95-1886-3419B5B983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C76CD54-D543-E649-8D3C-A7427F818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Child Of The King</a:t>
            </a:r>
          </a:p>
        </p:txBody>
      </p:sp>
    </p:spTree>
    <p:extLst>
      <p:ext uri="{BB962C8B-B14F-4D97-AF65-F5344CB8AC3E}">
        <p14:creationId xmlns:p14="http://schemas.microsoft.com/office/powerpoint/2010/main" val="245882904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ld Of The King_169_v4o4002">
            <a:extLst>
              <a:ext uri="{FF2B5EF4-FFF2-40B4-BE49-F238E27FC236}">
                <a16:creationId xmlns:a16="http://schemas.microsoft.com/office/drawing/2014/main" id="{37CFDE8F-7565-C6FA-D62A-7DD4581FC7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C88B4C2-E8FF-1451-C020-DB84C1C6C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15173412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84246-FD78-5F33-BC97-866AB7402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DFF1E7E-3DFD-6E38-984F-AC3A20C81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C90B3D4C-6D88-D793-8C65-D126FD018D4B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039B10A4-C69F-8A7D-D168-047128A26F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6B42A2BE-F104-2B30-416B-F9B897E4C3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906461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ld Of The King_169_v1001">
            <a:extLst>
              <a:ext uri="{FF2B5EF4-FFF2-40B4-BE49-F238E27FC236}">
                <a16:creationId xmlns:a16="http://schemas.microsoft.com/office/drawing/2014/main" id="{AB0E26C7-4BFF-2220-8457-A7DDB40221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Child Of The King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58472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ld Of The King_169_v1002">
            <a:extLst>
              <a:ext uri="{FF2B5EF4-FFF2-40B4-BE49-F238E27FC236}">
                <a16:creationId xmlns:a16="http://schemas.microsoft.com/office/drawing/2014/main" id="{C4144A39-2F72-F6CC-1D2F-90B0DEA33A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49007129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5AAF2F-CBA3-C005-88BB-BB769E13D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6CB8149-E128-D34A-DF7F-A6422C43B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1796314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ld Of The King_169_v2001">
            <a:extLst>
              <a:ext uri="{FF2B5EF4-FFF2-40B4-BE49-F238E27FC236}">
                <a16:creationId xmlns:a16="http://schemas.microsoft.com/office/drawing/2014/main" id="{76A71484-D2C1-9E55-9DC6-1501D081AE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A413C89-A6D3-6A7E-CD6D-C03176514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Child Of The King</a:t>
            </a:r>
          </a:p>
        </p:txBody>
      </p:sp>
    </p:spTree>
    <p:extLst>
      <p:ext uri="{BB962C8B-B14F-4D97-AF65-F5344CB8AC3E}">
        <p14:creationId xmlns:p14="http://schemas.microsoft.com/office/powerpoint/2010/main" val="167967072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ld Of The King_169_v2002">
            <a:extLst>
              <a:ext uri="{FF2B5EF4-FFF2-40B4-BE49-F238E27FC236}">
                <a16:creationId xmlns:a16="http://schemas.microsoft.com/office/drawing/2014/main" id="{57CA6211-3D7D-C4EA-A7AD-15B88E3852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A1DBFB9-C499-461A-CF41-906196810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53577668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AACEC1-AF20-321A-77EC-CA8B36862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9402445-0BE0-12DD-A024-1B6B23F60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1296831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ld Of The King_169_v3o4001">
            <a:extLst>
              <a:ext uri="{FF2B5EF4-FFF2-40B4-BE49-F238E27FC236}">
                <a16:creationId xmlns:a16="http://schemas.microsoft.com/office/drawing/2014/main" id="{348BB680-EC8A-E2F0-42A4-651433DCEE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35F4E6F-2501-C175-6CFB-378FA49F3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Child Of The King</a:t>
            </a:r>
          </a:p>
        </p:txBody>
      </p:sp>
    </p:spTree>
    <p:extLst>
      <p:ext uri="{BB962C8B-B14F-4D97-AF65-F5344CB8AC3E}">
        <p14:creationId xmlns:p14="http://schemas.microsoft.com/office/powerpoint/2010/main" val="200550891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ld Of The King_169_v3o4002">
            <a:extLst>
              <a:ext uri="{FF2B5EF4-FFF2-40B4-BE49-F238E27FC236}">
                <a16:creationId xmlns:a16="http://schemas.microsoft.com/office/drawing/2014/main" id="{9A5283E4-EE45-E240-7CE8-BE1BA78843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59B0897-4832-5ACC-15B7-8C44E43C0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25862887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116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2025-02-15T17:18:47Z</dcterms:modified>
  <cp:category>PDHymns</cp:category>
</cp:coreProperties>
</file>