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Liveth</a:t>
            </a: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In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104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Daniel W. White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3o4001">
            <a:extLst>
              <a:ext uri="{FF2B5EF4-FFF2-40B4-BE49-F238E27FC236}">
                <a16:creationId xmlns:a16="http://schemas.microsoft.com/office/drawing/2014/main" id="{BDD5FAE6-3575-02BA-112E-0A4F5614D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E583E9-9DEC-73CA-6DC9-16CB46A9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37525152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B7769619-2E17-1585-F559-21722D26E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24D4AF-92EF-D96B-E300-365AFFC7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186698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4A246F7C-241B-BCDE-849F-E5E8FFF2A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C52AB3-B38B-5A7C-6A83-8072AD43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511992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C6DBFBD4-7FFE-CB17-5E28-F7D49F224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832139-A536-D401-A72A-5F99EA19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584188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4o4001">
            <a:extLst>
              <a:ext uri="{FF2B5EF4-FFF2-40B4-BE49-F238E27FC236}">
                <a16:creationId xmlns:a16="http://schemas.microsoft.com/office/drawing/2014/main" id="{766DF2CA-C4D1-7977-E63C-DD77B29FC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539D20-8817-5280-6E7D-3E60DBAA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34919498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4o4002">
            <a:extLst>
              <a:ext uri="{FF2B5EF4-FFF2-40B4-BE49-F238E27FC236}">
                <a16:creationId xmlns:a16="http://schemas.microsoft.com/office/drawing/2014/main" id="{7A6162B8-BD97-7E79-4DD1-BE45A929F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EB2F4-9FBE-A896-6B8B-1CAEF668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397690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DDAA0EEA-7676-86B4-E679-02013A9E3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15F554-4DB8-EA71-6F40-1AA9102D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678618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F9EDF2B9-8EB0-9C45-D623-8F9CF731B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DC0F2-A343-7AA5-F694-D6520541B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528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1001">
            <a:extLst>
              <a:ext uri="{FF2B5EF4-FFF2-40B4-BE49-F238E27FC236}">
                <a16:creationId xmlns:a16="http://schemas.microsoft.com/office/drawing/2014/main" id="{5451FD97-D077-1A55-AC44-AB1B734A1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36245236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1002">
            <a:extLst>
              <a:ext uri="{FF2B5EF4-FFF2-40B4-BE49-F238E27FC236}">
                <a16:creationId xmlns:a16="http://schemas.microsoft.com/office/drawing/2014/main" id="{280D5996-01BF-D147-EB6C-EDABFEB96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437948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B4FC8573-7105-48AF-21DA-AAC5CDD91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63348E-2BBF-B75F-DFFB-936F9612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263913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FE62CF2F-3B8D-849D-675E-7683BE8C2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B79E56-931D-6408-D92A-82B6CD03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126211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2001">
            <a:extLst>
              <a:ext uri="{FF2B5EF4-FFF2-40B4-BE49-F238E27FC236}">
                <a16:creationId xmlns:a16="http://schemas.microsoft.com/office/drawing/2014/main" id="{4BDAD6D4-C269-FA89-B49F-37268A7F9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078FB1-B656-60D5-F942-2A490C28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r>
              <a:rPr lang="en-US" altLang="en-US" sz="1800" dirty="0">
                <a:latin typeface="Lucida Sans" panose="020B0602030504020204" pitchFamily="34" charset="0"/>
              </a:rPr>
              <a:t> In Me</a:t>
            </a:r>
          </a:p>
        </p:txBody>
      </p:sp>
    </p:spTree>
    <p:extLst>
      <p:ext uri="{BB962C8B-B14F-4D97-AF65-F5344CB8AC3E}">
        <p14:creationId xmlns:p14="http://schemas.microsoft.com/office/powerpoint/2010/main" val="18081951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2002">
            <a:extLst>
              <a:ext uri="{FF2B5EF4-FFF2-40B4-BE49-F238E27FC236}">
                <a16:creationId xmlns:a16="http://schemas.microsoft.com/office/drawing/2014/main" id="{14C62616-DB0B-83B0-B15A-3999E4D2E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C94F3-E992-125F-8F8C-48BF29CC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06462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1">
            <a:extLst>
              <a:ext uri="{FF2B5EF4-FFF2-40B4-BE49-F238E27FC236}">
                <a16:creationId xmlns:a16="http://schemas.microsoft.com/office/drawing/2014/main" id="{7B031A7E-F5ED-6DFE-B4CD-1CC05C32A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A49133-F932-8004-513A-88E8787D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07198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Liveth In Me_169_vC002">
            <a:extLst>
              <a:ext uri="{FF2B5EF4-FFF2-40B4-BE49-F238E27FC236}">
                <a16:creationId xmlns:a16="http://schemas.microsoft.com/office/drawing/2014/main" id="{657FD23E-DCB1-5043-B053-B6E5B178E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38004D-19FD-EC56-807F-F6119C5B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73838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2025-02-13T19:33:34Z</dcterms:modified>
  <cp:category>PDHymns</cp:category>
</cp:coreProperties>
</file>