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76" r:id="rId16"/>
    <p:sldId id="277" r:id="rId17"/>
    <p:sldId id="278" r:id="rId18"/>
    <p:sldId id="279" r:id="rId19"/>
    <p:sldId id="280" r:id="rId2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96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Christ </a:t>
            </a:r>
            <a:r>
              <a:rPr lang="en-US" altLang="en-US" sz="4000" b="1" dirty="0" err="1">
                <a:solidFill>
                  <a:srgbClr val="FFFFFF"/>
                </a:solidFill>
                <a:latin typeface="Lucida Sans" panose="020B0602030504020204" pitchFamily="34" charset="0"/>
              </a:rPr>
              <a:t>Receiveth</a:t>
            </a: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 Sinful Men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(Sinners Jesus Will Receive)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 + 12/8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D/F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#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413639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67275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Arr. from Neumaster (1718), Tr. Emma F. Bevan (1858)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James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McGranahan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(1883)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707C4140-2A44-27EB-5EA9-19230F975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F66EE5A-F6EE-3928-DE58-FB3F25B72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76277994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EB802398-0968-A254-28B8-E6795DC91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0E91393-7B1F-EE29-EB07-49DD9CAA6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73520015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text and symbols&#10;&#10;Description automatically generated">
            <a:extLst>
              <a:ext uri="{FF2B5EF4-FFF2-40B4-BE49-F238E27FC236}">
                <a16:creationId xmlns:a16="http://schemas.microsoft.com/office/drawing/2014/main" id="{0BEC18C0-466D-7A1E-DA09-7C81E127B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8FAB230-3224-402B-4260-86B31E238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7818169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image of a musical note&#10;&#10;Description automatically generated">
            <a:extLst>
              <a:ext uri="{FF2B5EF4-FFF2-40B4-BE49-F238E27FC236}">
                <a16:creationId xmlns:a16="http://schemas.microsoft.com/office/drawing/2014/main" id="{7B9164AF-86EC-DCF5-0899-2D89151CC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58B1BB9-F290-EFFB-5D67-3949763B1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02654880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black and white text&#10;&#10;Description automatically generated">
            <a:extLst>
              <a:ext uri="{FF2B5EF4-FFF2-40B4-BE49-F238E27FC236}">
                <a16:creationId xmlns:a16="http://schemas.microsoft.com/office/drawing/2014/main" id="{20124779-9D58-429D-6B81-33710539F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55ADEF0-ECE2-84C9-5405-F673DD8F9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Christ </a:t>
            </a:r>
            <a:r>
              <a:rPr lang="en-US" altLang="en-US" sz="1800" dirty="0" err="1">
                <a:latin typeface="Lucida Sans" panose="020B0602030504020204" pitchFamily="34" charset="0"/>
              </a:rPr>
              <a:t>Receiveth</a:t>
            </a:r>
            <a:r>
              <a:rPr lang="en-US" altLang="en-US" sz="1800" dirty="0">
                <a:latin typeface="Lucida Sans" panose="020B0602030504020204" pitchFamily="34" charset="0"/>
              </a:rPr>
              <a:t> Sinful Men</a:t>
            </a:r>
          </a:p>
        </p:txBody>
      </p:sp>
    </p:spTree>
    <p:extLst>
      <p:ext uri="{BB962C8B-B14F-4D97-AF65-F5344CB8AC3E}">
        <p14:creationId xmlns:p14="http://schemas.microsoft.com/office/powerpoint/2010/main" val="417688667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Receiveth Sinful Men_169_v4o4002">
            <a:extLst>
              <a:ext uri="{FF2B5EF4-FFF2-40B4-BE49-F238E27FC236}">
                <a16:creationId xmlns:a16="http://schemas.microsoft.com/office/drawing/2014/main" id="{3486804B-ABC4-A74D-21D3-7BF5479405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68C9018-8C18-8311-E22C-6E51A6322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31802998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C0C58959-4EA3-EF8F-9DBE-88DF8F6A1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1FF009A-402B-7306-5765-14648D318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14286485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3D0955DB-1638-1A69-2755-6BB490920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AE678C5-3E8D-E44E-79CC-012DDEE9C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63524869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text and symbols&#10;&#10;Description automatically generated">
            <a:extLst>
              <a:ext uri="{FF2B5EF4-FFF2-40B4-BE49-F238E27FC236}">
                <a16:creationId xmlns:a16="http://schemas.microsoft.com/office/drawing/2014/main" id="{10E3E077-1920-F5CB-BB17-7CE0C5F3A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FD15E2A-7629-47AB-E0C9-28721F66A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97037034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image of a musical note&#10;&#10;Description automatically generated">
            <a:extLst>
              <a:ext uri="{FF2B5EF4-FFF2-40B4-BE49-F238E27FC236}">
                <a16:creationId xmlns:a16="http://schemas.microsoft.com/office/drawing/2014/main" id="{C54A75E4-4166-ECD8-6ED6-B6F1A4A7F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B60B54C-A34A-DF14-6DC5-1D5FDBF85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302736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Receiveth Sinful Men_169_v1001">
            <a:extLst>
              <a:ext uri="{FF2B5EF4-FFF2-40B4-BE49-F238E27FC236}">
                <a16:creationId xmlns:a16="http://schemas.microsoft.com/office/drawing/2014/main" id="{C48DD051-D627-90EE-A736-44F901ED8B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Christ </a:t>
            </a:r>
            <a:r>
              <a:rPr lang="en-US" altLang="en-US" sz="1800" dirty="0" err="1">
                <a:latin typeface="Lucida Sans" panose="020B0602030504020204" pitchFamily="34" charset="0"/>
              </a:rPr>
              <a:t>Receiveth</a:t>
            </a:r>
            <a:r>
              <a:rPr lang="en-US" altLang="en-US" sz="1800" dirty="0">
                <a:latin typeface="Lucida Sans" panose="020B0602030504020204" pitchFamily="34" charset="0"/>
              </a:rPr>
              <a:t> Sinful Men</a:t>
            </a:r>
          </a:p>
        </p:txBody>
      </p:sp>
    </p:spTree>
    <p:extLst>
      <p:ext uri="{BB962C8B-B14F-4D97-AF65-F5344CB8AC3E}">
        <p14:creationId xmlns:p14="http://schemas.microsoft.com/office/powerpoint/2010/main" val="231759379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Receiveth Sinful Men_169_v1002">
            <a:extLst>
              <a:ext uri="{FF2B5EF4-FFF2-40B4-BE49-F238E27FC236}">
                <a16:creationId xmlns:a16="http://schemas.microsoft.com/office/drawing/2014/main" id="{48E1C821-6BB5-34A1-0581-6FC9B599D2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14418143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28BAB71F-E68C-A1F6-30F2-9EA87CF94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7E21AAC-FA82-BCB7-B944-5D4CF8D24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19110255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27FC0801-E4EF-8517-C368-277AEBDE3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DE0613F-17BB-B17A-D8CA-D6435004C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48727079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text and symbols&#10;&#10;Description automatically generated">
            <a:extLst>
              <a:ext uri="{FF2B5EF4-FFF2-40B4-BE49-F238E27FC236}">
                <a16:creationId xmlns:a16="http://schemas.microsoft.com/office/drawing/2014/main" id="{D0485A49-496E-DEA7-0E42-0A0CA73CF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D79B7DA-B9E8-B1EE-3235-FF26FB096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12538929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image of a musical note&#10;&#10;Description automatically generated">
            <a:extLst>
              <a:ext uri="{FF2B5EF4-FFF2-40B4-BE49-F238E27FC236}">
                <a16:creationId xmlns:a16="http://schemas.microsoft.com/office/drawing/2014/main" id="{2E4BCAEC-7831-358C-4197-EAF5BDA56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B3B4D10-1EED-2C51-F41C-09B70E05B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477235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Receiveth Sinful Men_169_v2001">
            <a:extLst>
              <a:ext uri="{FF2B5EF4-FFF2-40B4-BE49-F238E27FC236}">
                <a16:creationId xmlns:a16="http://schemas.microsoft.com/office/drawing/2014/main" id="{8789681B-711A-826A-8642-65B349C682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58C4713-EEC0-5DCA-3107-044C1E760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Christ </a:t>
            </a:r>
            <a:r>
              <a:rPr lang="en-US" altLang="en-US" sz="1800" dirty="0" err="1">
                <a:latin typeface="Lucida Sans" panose="020B0602030504020204" pitchFamily="34" charset="0"/>
              </a:rPr>
              <a:t>Receiveth</a:t>
            </a:r>
            <a:r>
              <a:rPr lang="en-US" altLang="en-US" sz="1800" dirty="0">
                <a:latin typeface="Lucida Sans" panose="020B0602030504020204" pitchFamily="34" charset="0"/>
              </a:rPr>
              <a:t> Sinful Men</a:t>
            </a:r>
          </a:p>
        </p:txBody>
      </p:sp>
    </p:spTree>
    <p:extLst>
      <p:ext uri="{BB962C8B-B14F-4D97-AF65-F5344CB8AC3E}">
        <p14:creationId xmlns:p14="http://schemas.microsoft.com/office/powerpoint/2010/main" val="23172161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Receiveth Sinful Men_169_v2002">
            <a:extLst>
              <a:ext uri="{FF2B5EF4-FFF2-40B4-BE49-F238E27FC236}">
                <a16:creationId xmlns:a16="http://schemas.microsoft.com/office/drawing/2014/main" id="{6572B3A7-F4D0-0438-E10F-2A911BFE41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397ECA0-48B3-58A6-48B0-4700B8A4F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5521601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119</TotalTime>
  <Words>141</Words>
  <Application>Microsoft Office PowerPoint</Application>
  <PresentationFormat>Widescreen</PresentationFormat>
  <Paragraphs>39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2025-02-13T22:20:10Z</dcterms:modified>
  <cp:category>PDHymns</cp:category>
</cp:coreProperties>
</file>