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Closer To Thee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TAYLOR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8.8.6.6.6.4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71713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6/8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/F - SOL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/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440196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Austin Taylor (1911)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Austin Taylor (1911)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oser To Thee_169_v1001">
            <a:extLst>
              <a:ext uri="{FF2B5EF4-FFF2-40B4-BE49-F238E27FC236}">
                <a16:creationId xmlns:a16="http://schemas.microsoft.com/office/drawing/2014/main" id="{47615429-6197-A637-84BF-B28C80A2813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Closer To Thee</a:t>
            </a:r>
          </a:p>
        </p:txBody>
      </p:sp>
    </p:spTree>
    <p:extLst>
      <p:ext uri="{BB962C8B-B14F-4D97-AF65-F5344CB8AC3E}">
        <p14:creationId xmlns:p14="http://schemas.microsoft.com/office/powerpoint/2010/main" val="307466777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oser To Thee_169_v1002">
            <a:extLst>
              <a:ext uri="{FF2B5EF4-FFF2-40B4-BE49-F238E27FC236}">
                <a16:creationId xmlns:a16="http://schemas.microsoft.com/office/drawing/2014/main" id="{90F697F2-372E-5244-F496-C44E5CFCE7D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06773550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oser To Thee_169_v2001">
            <a:extLst>
              <a:ext uri="{FF2B5EF4-FFF2-40B4-BE49-F238E27FC236}">
                <a16:creationId xmlns:a16="http://schemas.microsoft.com/office/drawing/2014/main" id="{BC08676F-6905-8811-C65A-AE04D661D0B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6292D50-10FE-35DD-5756-6A9436219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Closer To Thee</a:t>
            </a:r>
          </a:p>
        </p:txBody>
      </p:sp>
    </p:spTree>
    <p:extLst>
      <p:ext uri="{BB962C8B-B14F-4D97-AF65-F5344CB8AC3E}">
        <p14:creationId xmlns:p14="http://schemas.microsoft.com/office/powerpoint/2010/main" val="87651684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oser To Thee_169_v2002">
            <a:extLst>
              <a:ext uri="{FF2B5EF4-FFF2-40B4-BE49-F238E27FC236}">
                <a16:creationId xmlns:a16="http://schemas.microsoft.com/office/drawing/2014/main" id="{C2DCBB13-0049-7A71-CEA9-F5088FBFD18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EBEDDA3-DC3C-6F63-919E-2A0918CDE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1338303757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oser To Thee_169_v3001">
            <a:extLst>
              <a:ext uri="{FF2B5EF4-FFF2-40B4-BE49-F238E27FC236}">
                <a16:creationId xmlns:a16="http://schemas.microsoft.com/office/drawing/2014/main" id="{78ADE85D-699F-CC1E-4B87-49774B2CEC9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3D4038CA-5B62-5815-4984-E044AA822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Closer To Thee</a:t>
            </a:r>
          </a:p>
        </p:txBody>
      </p:sp>
    </p:spTree>
    <p:extLst>
      <p:ext uri="{BB962C8B-B14F-4D97-AF65-F5344CB8AC3E}">
        <p14:creationId xmlns:p14="http://schemas.microsoft.com/office/powerpoint/2010/main" val="2290494549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loser To Thee_169_v3002">
            <a:extLst>
              <a:ext uri="{FF2B5EF4-FFF2-40B4-BE49-F238E27FC236}">
                <a16:creationId xmlns:a16="http://schemas.microsoft.com/office/drawing/2014/main" id="{1D19B7CF-0343-F8C8-587E-100FCD0DD6F7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BB759EC4-1FCC-8904-105F-BE07A9C2B2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3529144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111</TotalTime>
  <Words>81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40</cp:revision>
  <dcterms:created xsi:type="dcterms:W3CDTF">2013-12-23T05:43:46Z</dcterms:created>
  <dcterms:modified xsi:type="dcterms:W3CDTF">2025-02-15T21:20:14Z</dcterms:modified>
  <cp:category>PDHymns</cp:category>
</cp:coreProperties>
</file>