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57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Come Unto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4047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6413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P. Jones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P. Jones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1">
            <a:extLst>
              <a:ext uri="{FF2B5EF4-FFF2-40B4-BE49-F238E27FC236}">
                <a16:creationId xmlns:a16="http://schemas.microsoft.com/office/drawing/2014/main" id="{53FC0A7B-8B07-75EC-73B9-945DF4351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B0948B-35A0-F001-6227-8E2900BA6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055025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2">
            <a:extLst>
              <a:ext uri="{FF2B5EF4-FFF2-40B4-BE49-F238E27FC236}">
                <a16:creationId xmlns:a16="http://schemas.microsoft.com/office/drawing/2014/main" id="{64F3809D-7B0C-3264-1816-A99CFCE3B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964C05-B4E6-3680-7BED-B67D53414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307249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3">
            <a:extLst>
              <a:ext uri="{FF2B5EF4-FFF2-40B4-BE49-F238E27FC236}">
                <a16:creationId xmlns:a16="http://schemas.microsoft.com/office/drawing/2014/main" id="{4BF8568F-F51E-0235-A891-37DF3260D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A20948-AB1B-147C-BEB1-6ADC1C60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118134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4">
            <a:extLst>
              <a:ext uri="{FF2B5EF4-FFF2-40B4-BE49-F238E27FC236}">
                <a16:creationId xmlns:a16="http://schemas.microsoft.com/office/drawing/2014/main" id="{E91BEDAC-C7CA-2DF5-3DBB-6C0FC2810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DBFB4D-1E6A-106A-4CB0-129A9026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566151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3o4001">
            <a:extLst>
              <a:ext uri="{FF2B5EF4-FFF2-40B4-BE49-F238E27FC236}">
                <a16:creationId xmlns:a16="http://schemas.microsoft.com/office/drawing/2014/main" id="{5F237628-F632-B47C-71AE-0023451FE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DD73A3-F4C2-8361-F2A8-5F6DB0BC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Come Unto Me</a:t>
            </a:r>
          </a:p>
        </p:txBody>
      </p:sp>
    </p:spTree>
    <p:extLst>
      <p:ext uri="{BB962C8B-B14F-4D97-AF65-F5344CB8AC3E}">
        <p14:creationId xmlns:p14="http://schemas.microsoft.com/office/powerpoint/2010/main" val="4969488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3o4002">
            <a:extLst>
              <a:ext uri="{FF2B5EF4-FFF2-40B4-BE49-F238E27FC236}">
                <a16:creationId xmlns:a16="http://schemas.microsoft.com/office/drawing/2014/main" id="{F088302C-AE83-F671-1BB9-F200160A13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A47C75-0B6E-4BDC-AA9C-EF6D7046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5838236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1">
            <a:extLst>
              <a:ext uri="{FF2B5EF4-FFF2-40B4-BE49-F238E27FC236}">
                <a16:creationId xmlns:a16="http://schemas.microsoft.com/office/drawing/2014/main" id="{F533419D-EFE5-F273-4347-8A3D59AC2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8EBF2A-3F20-361B-C7B1-F122D59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009647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2">
            <a:extLst>
              <a:ext uri="{FF2B5EF4-FFF2-40B4-BE49-F238E27FC236}">
                <a16:creationId xmlns:a16="http://schemas.microsoft.com/office/drawing/2014/main" id="{C5CDC939-7DF6-CD9A-EA43-CD09BF038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1D1788-14BE-43A4-AEA0-FD21CB8C6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49526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3">
            <a:extLst>
              <a:ext uri="{FF2B5EF4-FFF2-40B4-BE49-F238E27FC236}">
                <a16:creationId xmlns:a16="http://schemas.microsoft.com/office/drawing/2014/main" id="{3EA464F0-DFAC-AFAC-20C2-3352677F7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12BA81-708B-5AB7-71DE-EEB9498D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215675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4">
            <a:extLst>
              <a:ext uri="{FF2B5EF4-FFF2-40B4-BE49-F238E27FC236}">
                <a16:creationId xmlns:a16="http://schemas.microsoft.com/office/drawing/2014/main" id="{1F2D8D29-0C9E-0899-7658-305650951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CB97CC-7796-AE71-A2FF-479A4874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268007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1001">
            <a:extLst>
              <a:ext uri="{FF2B5EF4-FFF2-40B4-BE49-F238E27FC236}">
                <a16:creationId xmlns:a16="http://schemas.microsoft.com/office/drawing/2014/main" id="{8338D036-61DA-A136-93A5-C92B271A61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Come Unto Me</a:t>
            </a:r>
          </a:p>
        </p:txBody>
      </p:sp>
    </p:spTree>
    <p:extLst>
      <p:ext uri="{BB962C8B-B14F-4D97-AF65-F5344CB8AC3E}">
        <p14:creationId xmlns:p14="http://schemas.microsoft.com/office/powerpoint/2010/main" val="59524983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4o4001">
            <a:extLst>
              <a:ext uri="{FF2B5EF4-FFF2-40B4-BE49-F238E27FC236}">
                <a16:creationId xmlns:a16="http://schemas.microsoft.com/office/drawing/2014/main" id="{A2E6A1CA-7303-0DBB-DB80-64ED857EAF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7C5034-E835-4422-9D30-40622E64E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Come Unto Me</a:t>
            </a:r>
          </a:p>
        </p:txBody>
      </p:sp>
    </p:spTree>
    <p:extLst>
      <p:ext uri="{BB962C8B-B14F-4D97-AF65-F5344CB8AC3E}">
        <p14:creationId xmlns:p14="http://schemas.microsoft.com/office/powerpoint/2010/main" val="384938353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4o4002">
            <a:extLst>
              <a:ext uri="{FF2B5EF4-FFF2-40B4-BE49-F238E27FC236}">
                <a16:creationId xmlns:a16="http://schemas.microsoft.com/office/drawing/2014/main" id="{65D5F015-8D3F-BCD6-1203-4D2B9A81A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9DA2EF-19CE-09C4-E101-960A8510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85363107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1">
            <a:extLst>
              <a:ext uri="{FF2B5EF4-FFF2-40B4-BE49-F238E27FC236}">
                <a16:creationId xmlns:a16="http://schemas.microsoft.com/office/drawing/2014/main" id="{30C6C4F9-3E70-A329-2E8A-761954AAA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17C7F8-DE8A-D534-2685-529473A8B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5878440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2">
            <a:extLst>
              <a:ext uri="{FF2B5EF4-FFF2-40B4-BE49-F238E27FC236}">
                <a16:creationId xmlns:a16="http://schemas.microsoft.com/office/drawing/2014/main" id="{F58A3FDE-D66F-A902-7385-1A03D2ED7A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EC98DF-F3A9-BD8F-4231-D4248604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0730709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3">
            <a:extLst>
              <a:ext uri="{FF2B5EF4-FFF2-40B4-BE49-F238E27FC236}">
                <a16:creationId xmlns:a16="http://schemas.microsoft.com/office/drawing/2014/main" id="{5A48A3B1-2930-4378-80F3-48053ACB78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9D97D5-C223-1906-0955-B8BF72F44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56452240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4">
            <a:extLst>
              <a:ext uri="{FF2B5EF4-FFF2-40B4-BE49-F238E27FC236}">
                <a16:creationId xmlns:a16="http://schemas.microsoft.com/office/drawing/2014/main" id="{9ED44A2A-43B7-3DB4-B584-6125F793CA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2F611B-3B9E-40C9-6DA3-29C2816B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247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1002">
            <a:extLst>
              <a:ext uri="{FF2B5EF4-FFF2-40B4-BE49-F238E27FC236}">
                <a16:creationId xmlns:a16="http://schemas.microsoft.com/office/drawing/2014/main" id="{848915F0-B50E-AED1-57BF-3F5BB33D2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925661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1">
            <a:extLst>
              <a:ext uri="{FF2B5EF4-FFF2-40B4-BE49-F238E27FC236}">
                <a16:creationId xmlns:a16="http://schemas.microsoft.com/office/drawing/2014/main" id="{8111DCDA-4904-6496-EF78-B4D496DD3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9EF929-F934-9EE0-962C-04108737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127045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2">
            <a:extLst>
              <a:ext uri="{FF2B5EF4-FFF2-40B4-BE49-F238E27FC236}">
                <a16:creationId xmlns:a16="http://schemas.microsoft.com/office/drawing/2014/main" id="{A63BFF10-84B0-49A8-FC19-E25315B38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45DD5C-2548-0529-CC04-E8B0B8501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76681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3">
            <a:extLst>
              <a:ext uri="{FF2B5EF4-FFF2-40B4-BE49-F238E27FC236}">
                <a16:creationId xmlns:a16="http://schemas.microsoft.com/office/drawing/2014/main" id="{15BEF355-B21D-386C-8853-4DAC3861F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CF2C38-D9C1-CCE8-63DB-6D0702AC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906750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4">
            <a:extLst>
              <a:ext uri="{FF2B5EF4-FFF2-40B4-BE49-F238E27FC236}">
                <a16:creationId xmlns:a16="http://schemas.microsoft.com/office/drawing/2014/main" id="{9C0A7BF7-F0D4-A6D2-CE92-E75FF7ECE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875094-E50A-D434-F1B4-66848A12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825135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2o4001">
            <a:extLst>
              <a:ext uri="{FF2B5EF4-FFF2-40B4-BE49-F238E27FC236}">
                <a16:creationId xmlns:a16="http://schemas.microsoft.com/office/drawing/2014/main" id="{D7EDAE91-057F-3B1C-C28C-516231051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7FE71B-CC89-D166-B9BF-341C8A40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Come Unto Me</a:t>
            </a:r>
          </a:p>
        </p:txBody>
      </p:sp>
    </p:spTree>
    <p:extLst>
      <p:ext uri="{BB962C8B-B14F-4D97-AF65-F5344CB8AC3E}">
        <p14:creationId xmlns:p14="http://schemas.microsoft.com/office/powerpoint/2010/main" val="32143026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2o4002">
            <a:extLst>
              <a:ext uri="{FF2B5EF4-FFF2-40B4-BE49-F238E27FC236}">
                <a16:creationId xmlns:a16="http://schemas.microsoft.com/office/drawing/2014/main" id="{F986B22E-980E-BB02-CAEC-15B6F414A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A65186-BBD9-D38B-D344-D356587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771877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143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2025-02-13T23:13:07Z</dcterms:modified>
  <cp:category>PDHymns</cp:category>
</cp:coreProperties>
</file>