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Come, Ye Thankful People, Come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ST. GEORGE’S WINDSOR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985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6113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2427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Alford (1844)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J.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Elvey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(1858)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Ye Thankful People Come_169_v3001">
            <a:extLst>
              <a:ext uri="{FF2B5EF4-FFF2-40B4-BE49-F238E27FC236}">
                <a16:creationId xmlns:a16="http://schemas.microsoft.com/office/drawing/2014/main" id="{CF1D8279-E117-9D76-C4A9-663B67C32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5DC527-8E6F-99BD-E892-1E886F6C1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Come, Ye Thankful People, Come</a:t>
            </a:r>
          </a:p>
        </p:txBody>
      </p:sp>
    </p:spTree>
    <p:extLst>
      <p:ext uri="{BB962C8B-B14F-4D97-AF65-F5344CB8AC3E}">
        <p14:creationId xmlns:p14="http://schemas.microsoft.com/office/powerpoint/2010/main" val="2726991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Ye Thankful People Come_169_v3002">
            <a:extLst>
              <a:ext uri="{FF2B5EF4-FFF2-40B4-BE49-F238E27FC236}">
                <a16:creationId xmlns:a16="http://schemas.microsoft.com/office/drawing/2014/main" id="{F3EFE127-9CF8-93AA-7527-DFF6C4AA9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2D8E49-DFE8-CFD1-CBA9-DFCB96C9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32977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Ye Thankful People Come_169_v3003">
            <a:extLst>
              <a:ext uri="{FF2B5EF4-FFF2-40B4-BE49-F238E27FC236}">
                <a16:creationId xmlns:a16="http://schemas.microsoft.com/office/drawing/2014/main" id="{A3656839-9C94-0E81-4132-1AE0121859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50B108-B08F-1FEB-D1CC-0B1B14674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593039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Ye Thankful People Come_169_v3004">
            <a:extLst>
              <a:ext uri="{FF2B5EF4-FFF2-40B4-BE49-F238E27FC236}">
                <a16:creationId xmlns:a16="http://schemas.microsoft.com/office/drawing/2014/main" id="{399BB88D-8A72-F2AC-B287-A8E50D4B3E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7023EF-3E7D-135D-92A4-662B6B635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090146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Ye Thankful People Come_169_v4001">
            <a:extLst>
              <a:ext uri="{FF2B5EF4-FFF2-40B4-BE49-F238E27FC236}">
                <a16:creationId xmlns:a16="http://schemas.microsoft.com/office/drawing/2014/main" id="{1FDB1080-5252-CECE-AA88-23204E750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AFB780-DEBB-45AE-917C-222292F4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Come, Ye Thankful People, Come</a:t>
            </a:r>
          </a:p>
        </p:txBody>
      </p:sp>
    </p:spTree>
    <p:extLst>
      <p:ext uri="{BB962C8B-B14F-4D97-AF65-F5344CB8AC3E}">
        <p14:creationId xmlns:p14="http://schemas.microsoft.com/office/powerpoint/2010/main" val="1514914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Ye Thankful People Come_169_v4002">
            <a:extLst>
              <a:ext uri="{FF2B5EF4-FFF2-40B4-BE49-F238E27FC236}">
                <a16:creationId xmlns:a16="http://schemas.microsoft.com/office/drawing/2014/main" id="{4AB939DD-5AF9-9B27-F533-3059B82D0E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F309DC-C30B-8986-EF5C-CDE0EA59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1263434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Ye Thankful People Come_169_v4003">
            <a:extLst>
              <a:ext uri="{FF2B5EF4-FFF2-40B4-BE49-F238E27FC236}">
                <a16:creationId xmlns:a16="http://schemas.microsoft.com/office/drawing/2014/main" id="{5533EF50-9F1C-93C1-9CC5-63FD6BFF9E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2B2B04-6C82-EFF6-0E33-4CAEC8CA7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8642898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Ye Thankful People Come_169_v4004">
            <a:extLst>
              <a:ext uri="{FF2B5EF4-FFF2-40B4-BE49-F238E27FC236}">
                <a16:creationId xmlns:a16="http://schemas.microsoft.com/office/drawing/2014/main" id="{5768FC61-E0C9-18FD-AF04-3F0C8EE3A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D035D2-A8AF-A313-5F4B-F45BD2A2C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49699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4BEB2E-D214-E236-6080-2AAAEA429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Come, Ye Thankful People, Come</a:t>
            </a:r>
          </a:p>
        </p:txBody>
      </p:sp>
    </p:spTree>
    <p:extLst>
      <p:ext uri="{BB962C8B-B14F-4D97-AF65-F5344CB8AC3E}">
        <p14:creationId xmlns:p14="http://schemas.microsoft.com/office/powerpoint/2010/main" val="8478720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4F1E31-27C4-45D7-2D2D-F6608A387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535426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978F4-DD4D-F9AB-8775-9CDDC11AA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EA8B54-CEF7-7A24-5A8B-7FD825BF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049156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89378-30C3-0429-32E8-1D4A7A5C9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1FEEE6-DE29-0BE6-D157-A50E831C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606032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1521DB-1BB8-F6DB-AE82-020161C53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A6B693-C44F-7CD0-4ACD-88423C03D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Come, Ye Thankful People, Come</a:t>
            </a:r>
          </a:p>
        </p:txBody>
      </p:sp>
    </p:spTree>
    <p:extLst>
      <p:ext uri="{BB962C8B-B14F-4D97-AF65-F5344CB8AC3E}">
        <p14:creationId xmlns:p14="http://schemas.microsoft.com/office/powerpoint/2010/main" val="393681424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604C92-5E99-AB95-4321-997345DC5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8AFB2B-181C-973D-8D5F-D7A65FF50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873962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B5A7F2-9DAE-071F-4FCF-4BD3872A7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217298-3773-71A1-C2C2-C427CDB90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169265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4FA07E-54E4-CB92-A255-402085C2B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A80AC0-E68E-B948-D546-566ABA216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438521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142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2025-02-17T21:32:23Z</dcterms:modified>
  <cp:category>PDHymns</cp:category>
</cp:coreProperties>
</file>