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Did You Think To Pray?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F/A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076799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41291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Mrs. M. A. Kidder (1875)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W. O. Perkins (1875)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d You Think To Pray_169_v3001">
            <a:extLst>
              <a:ext uri="{FF2B5EF4-FFF2-40B4-BE49-F238E27FC236}">
                <a16:creationId xmlns:a16="http://schemas.microsoft.com/office/drawing/2014/main" id="{43D2EDA2-CAD2-D186-87ED-4E3EF12E7A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B9D6A2C-0828-6AC9-EB25-8D10DA3D8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Did You Think To Pray?</a:t>
            </a:r>
          </a:p>
        </p:txBody>
      </p:sp>
    </p:spTree>
    <p:extLst>
      <p:ext uri="{BB962C8B-B14F-4D97-AF65-F5344CB8AC3E}">
        <p14:creationId xmlns:p14="http://schemas.microsoft.com/office/powerpoint/2010/main" val="91702989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d You Think To Pray_169_v3002">
            <a:extLst>
              <a:ext uri="{FF2B5EF4-FFF2-40B4-BE49-F238E27FC236}">
                <a16:creationId xmlns:a16="http://schemas.microsoft.com/office/drawing/2014/main" id="{B0C65776-7F2F-BC07-B677-86E3622343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52EEE39-BA21-85BE-781F-6A69ADD45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4551461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d You Think To Pray_169_vC001">
            <a:extLst>
              <a:ext uri="{FF2B5EF4-FFF2-40B4-BE49-F238E27FC236}">
                <a16:creationId xmlns:a16="http://schemas.microsoft.com/office/drawing/2014/main" id="{F9711512-67D5-2F6B-647B-3BF377A146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AFE6772-34E1-C8C0-7856-509EB4837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02981399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d You Think To Pray_169_vC002">
            <a:extLst>
              <a:ext uri="{FF2B5EF4-FFF2-40B4-BE49-F238E27FC236}">
                <a16:creationId xmlns:a16="http://schemas.microsoft.com/office/drawing/2014/main" id="{763A5BD2-99C4-E613-DD9F-6610304470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F68D3E8-9BD0-B3C7-1349-BACA82D7A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335564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d You Think To Pray_169_v1001">
            <a:extLst>
              <a:ext uri="{FF2B5EF4-FFF2-40B4-BE49-F238E27FC236}">
                <a16:creationId xmlns:a16="http://schemas.microsoft.com/office/drawing/2014/main" id="{8C2C3FA6-8A57-27B1-C479-6332914B21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Did You Think To Pray?</a:t>
            </a:r>
          </a:p>
        </p:txBody>
      </p:sp>
    </p:spTree>
    <p:extLst>
      <p:ext uri="{BB962C8B-B14F-4D97-AF65-F5344CB8AC3E}">
        <p14:creationId xmlns:p14="http://schemas.microsoft.com/office/powerpoint/2010/main" val="268448296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d You Think To Pray_169_v1002">
            <a:extLst>
              <a:ext uri="{FF2B5EF4-FFF2-40B4-BE49-F238E27FC236}">
                <a16:creationId xmlns:a16="http://schemas.microsoft.com/office/drawing/2014/main" id="{848140BD-C986-E6B2-DB07-047A5AB7E2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85826237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d You Think To Pray_169_vC001">
            <a:extLst>
              <a:ext uri="{FF2B5EF4-FFF2-40B4-BE49-F238E27FC236}">
                <a16:creationId xmlns:a16="http://schemas.microsoft.com/office/drawing/2014/main" id="{38A128B4-6BC4-295C-86FC-F51A799ADE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C69E9EA-7CF4-8A94-2F9C-260CF8929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14135576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d You Think To Pray_169_vC002">
            <a:extLst>
              <a:ext uri="{FF2B5EF4-FFF2-40B4-BE49-F238E27FC236}">
                <a16:creationId xmlns:a16="http://schemas.microsoft.com/office/drawing/2014/main" id="{313E07C2-2326-1965-4768-2BE873C7B2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F11E73A-CD76-6C4E-74D9-5CB6875A2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43183628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d You Think To Pray_169_v2001">
            <a:extLst>
              <a:ext uri="{FF2B5EF4-FFF2-40B4-BE49-F238E27FC236}">
                <a16:creationId xmlns:a16="http://schemas.microsoft.com/office/drawing/2014/main" id="{A1A6F782-028C-7512-938E-0F42A1949D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65F9CCD-0C82-B9CA-2C30-7F21EE0C9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Did You Think To Pray?</a:t>
            </a:r>
          </a:p>
        </p:txBody>
      </p:sp>
    </p:spTree>
    <p:extLst>
      <p:ext uri="{BB962C8B-B14F-4D97-AF65-F5344CB8AC3E}">
        <p14:creationId xmlns:p14="http://schemas.microsoft.com/office/powerpoint/2010/main" val="134037597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d You Think To Pray_169_v2002">
            <a:extLst>
              <a:ext uri="{FF2B5EF4-FFF2-40B4-BE49-F238E27FC236}">
                <a16:creationId xmlns:a16="http://schemas.microsoft.com/office/drawing/2014/main" id="{427CD7C2-B647-6768-9366-DAF0055C94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025709D-46EE-CF68-266C-C8F4EEC53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20882966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d You Think To Pray_169_vC001">
            <a:extLst>
              <a:ext uri="{FF2B5EF4-FFF2-40B4-BE49-F238E27FC236}">
                <a16:creationId xmlns:a16="http://schemas.microsoft.com/office/drawing/2014/main" id="{130DE875-B435-5268-BEBD-26F1A4494E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6C33C52-5CB5-2ABF-9ED4-8FBBEEA8A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05522110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d You Think To Pray_169_vC002">
            <a:extLst>
              <a:ext uri="{FF2B5EF4-FFF2-40B4-BE49-F238E27FC236}">
                <a16:creationId xmlns:a16="http://schemas.microsoft.com/office/drawing/2014/main" id="{42CC57E3-D4B1-C536-F46A-0273608424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38EC25D-B391-1992-F30A-059F7B54A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31086971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116</TotalTime>
  <Words>119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2025-02-19T14:52:04Z</dcterms:modified>
  <cp:category>PDHymns</cp:category>
</cp:coreProperties>
</file>