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Do All In The Name Of The Lord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G/D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339721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290629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Austin Taylor (1916)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Austin Taylor (1916)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347393-1CF1-BEE5-4A31-C3198F604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4C1822C-126A-0986-CBDE-467E923AB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Do All In The Name Of The Lord</a:t>
            </a:r>
          </a:p>
        </p:txBody>
      </p:sp>
    </p:spTree>
    <p:extLst>
      <p:ext uri="{BB962C8B-B14F-4D97-AF65-F5344CB8AC3E}">
        <p14:creationId xmlns:p14="http://schemas.microsoft.com/office/powerpoint/2010/main" val="252155010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92A2BA-2915-B538-0117-892C326B2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9F6B82B-4CC0-126F-FAF2-A0D655831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71255199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6DA8C7-0080-0255-AE73-46F72B6D0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8E964F7-7A72-7990-E4DC-25294F49C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01653693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7AB3F4-E54B-2AFF-0A5B-E197FCE36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0F0C7E1-1498-9AF9-3103-82E941B70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480791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8DA3C1-57B7-5E30-9595-D44F5BBF5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Do All In The Name Of The Lord</a:t>
            </a:r>
          </a:p>
        </p:txBody>
      </p:sp>
    </p:spTree>
    <p:extLst>
      <p:ext uri="{BB962C8B-B14F-4D97-AF65-F5344CB8AC3E}">
        <p14:creationId xmlns:p14="http://schemas.microsoft.com/office/powerpoint/2010/main" val="159482026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D63BCE-1B88-429D-1D8B-B6A781F3A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47209673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4EF9C7-AD5E-61F8-8BD6-AEC60F852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B4B9925-8ADD-7BE1-C71D-653B8C3AE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1742587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DF8783-9173-42B3-62D6-278A61F31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5A780EA-FED3-2BB1-3533-25EFDC80E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78092867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EB1A16-CE05-554B-169E-A447C961B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14D1592-3FEE-24F3-9CF5-F1E21C4F0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Do All In The Name Of The Lord</a:t>
            </a:r>
          </a:p>
        </p:txBody>
      </p:sp>
    </p:spTree>
    <p:extLst>
      <p:ext uri="{BB962C8B-B14F-4D97-AF65-F5344CB8AC3E}">
        <p14:creationId xmlns:p14="http://schemas.microsoft.com/office/powerpoint/2010/main" val="129049950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A437C6-DCFC-9ECC-4997-EACFBA404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44FAAA0-0509-AA7E-4FD5-03CBB3C14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71300490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A47CDC-65BB-8303-3AE7-758CA51C4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DD6FFB1-43B2-FFCB-4EBE-8476B2EA5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60614862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014B95-B409-9B3B-AD68-A1620E9D7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41962E5-F801-B416-7087-786C5EC44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3204949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119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2025-03-11T00:14:08Z</dcterms:modified>
  <cp:category>PDHymns</cp:category>
</cp:coreProperties>
</file>