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4000" b="1" dirty="0" err="1">
                <a:solidFill>
                  <a:srgbClr val="FFFFFF"/>
                </a:solidFill>
                <a:latin typeface="Lucida Sans" panose="020B0602030504020204" pitchFamily="34" charset="0"/>
              </a:rPr>
              <a:t>Fairest</a:t>
            </a:r>
            <a:r>
              <a:rPr lang="fr-FR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 Lord </a:t>
            </a:r>
            <a:r>
              <a:rPr lang="fr-FR" altLang="en-US" sz="4000" b="1" dirty="0" err="1">
                <a:solidFill>
                  <a:srgbClr val="FFFFFF"/>
                </a:solidFill>
                <a:latin typeface="Lucida Sans" panose="020B0602030504020204" pitchFamily="34" charset="0"/>
              </a:rPr>
              <a:t>Jesus</a:t>
            </a:r>
            <a:endParaRPr lang="fr-FR" altLang="en-US" sz="4000" b="1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CRUSADER’S HYMN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5.6.8.5.5.8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E/E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0864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448551"/>
              </p:ext>
            </p:extLst>
          </p:nvPr>
        </p:nvGraphicFramePr>
        <p:xfrm>
          <a:off x="455613" y="3203575"/>
          <a:ext cx="9622452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6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17th Century German Hymn (1677), Tr. by Richard S. Willis (1850)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Old German Hymn, Arr. by Richard S. Wills (1850)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rest Lord Jesus_169_v1001">
            <a:extLst>
              <a:ext uri="{FF2B5EF4-FFF2-40B4-BE49-F238E27FC236}">
                <a16:creationId xmlns:a16="http://schemas.microsoft.com/office/drawing/2014/main" id="{EDF36C2C-1B36-7284-B7FF-5874E43C3A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</a:t>
            </a:r>
            <a:r>
              <a:rPr lang="fr-FR" altLang="en-US" sz="1800" dirty="0" err="1">
                <a:latin typeface="Lucida Sans" panose="020B0602030504020204" pitchFamily="34" charset="0"/>
              </a:rPr>
              <a:t>Fairest</a:t>
            </a:r>
            <a:r>
              <a:rPr lang="fr-FR" altLang="en-US" sz="1800" dirty="0">
                <a:latin typeface="Lucida Sans" panose="020B0602030504020204" pitchFamily="34" charset="0"/>
              </a:rPr>
              <a:t> Lord </a:t>
            </a:r>
            <a:r>
              <a:rPr lang="fr-FR" altLang="en-US" sz="1800" dirty="0" err="1">
                <a:latin typeface="Lucida Sans" panose="020B0602030504020204" pitchFamily="34" charset="0"/>
              </a:rPr>
              <a:t>Jesus</a:t>
            </a:r>
            <a:endParaRPr lang="fr-FR" altLang="en-US" sz="18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06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rest Lord Jesus_169_v1002">
            <a:extLst>
              <a:ext uri="{FF2B5EF4-FFF2-40B4-BE49-F238E27FC236}">
                <a16:creationId xmlns:a16="http://schemas.microsoft.com/office/drawing/2014/main" id="{9DFDF7E8-1872-0477-DAA1-28286C6C37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6672092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rest Lord Jesus_169_v2001">
            <a:extLst>
              <a:ext uri="{FF2B5EF4-FFF2-40B4-BE49-F238E27FC236}">
                <a16:creationId xmlns:a16="http://schemas.microsoft.com/office/drawing/2014/main" id="{D4EC1A4C-0F46-39AF-9CDA-FCFE72E74C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510FB6-F522-5062-C0A4-0BFCE6274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</a:t>
            </a:r>
            <a:r>
              <a:rPr lang="fr-FR" altLang="en-US" sz="1800" dirty="0" err="1">
                <a:latin typeface="Lucida Sans" panose="020B0602030504020204" pitchFamily="34" charset="0"/>
              </a:rPr>
              <a:t>Fairest</a:t>
            </a:r>
            <a:r>
              <a:rPr lang="fr-FR" altLang="en-US" sz="1800" dirty="0">
                <a:latin typeface="Lucida Sans" panose="020B0602030504020204" pitchFamily="34" charset="0"/>
              </a:rPr>
              <a:t> Lord </a:t>
            </a:r>
            <a:r>
              <a:rPr lang="fr-FR" altLang="en-US" sz="1800" dirty="0" err="1">
                <a:latin typeface="Lucida Sans" panose="020B0602030504020204" pitchFamily="34" charset="0"/>
              </a:rPr>
              <a:t>Jesus</a:t>
            </a:r>
            <a:endParaRPr lang="fr-FR" altLang="en-US" sz="18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799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rest Lord Jesus_169_v2002">
            <a:extLst>
              <a:ext uri="{FF2B5EF4-FFF2-40B4-BE49-F238E27FC236}">
                <a16:creationId xmlns:a16="http://schemas.microsoft.com/office/drawing/2014/main" id="{81FB6ED1-24B2-18CC-4C86-509319B80B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53DCB0-B83B-E6A0-91F5-A7B9754DA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2593976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rest Lord Jesus_169_v3001">
            <a:extLst>
              <a:ext uri="{FF2B5EF4-FFF2-40B4-BE49-F238E27FC236}">
                <a16:creationId xmlns:a16="http://schemas.microsoft.com/office/drawing/2014/main" id="{B1FD869D-3E84-F0A6-8291-B5FB5F9F3D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8E533C7-6A60-8A2B-C125-6BD2E9DC1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</a:t>
            </a:r>
            <a:r>
              <a:rPr lang="fr-FR" altLang="en-US" sz="1800" dirty="0" err="1">
                <a:latin typeface="Lucida Sans" panose="020B0602030504020204" pitchFamily="34" charset="0"/>
              </a:rPr>
              <a:t>Fairest</a:t>
            </a:r>
            <a:r>
              <a:rPr lang="fr-FR" altLang="en-US" sz="1800" dirty="0">
                <a:latin typeface="Lucida Sans" panose="020B0602030504020204" pitchFamily="34" charset="0"/>
              </a:rPr>
              <a:t> Lord </a:t>
            </a:r>
            <a:r>
              <a:rPr lang="fr-FR" altLang="en-US" sz="1800" dirty="0" err="1">
                <a:latin typeface="Lucida Sans" panose="020B0602030504020204" pitchFamily="34" charset="0"/>
              </a:rPr>
              <a:t>Jesus</a:t>
            </a:r>
            <a:endParaRPr lang="fr-FR" altLang="en-US" sz="18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97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rest Lord Jesus_169_v3002">
            <a:extLst>
              <a:ext uri="{FF2B5EF4-FFF2-40B4-BE49-F238E27FC236}">
                <a16:creationId xmlns:a16="http://schemas.microsoft.com/office/drawing/2014/main" id="{F48079CF-DF1C-2E85-2969-F309F4D043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38FD28-4555-CCD0-8B9A-0207DA47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308176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rest Lord Jesus_169_v4001">
            <a:extLst>
              <a:ext uri="{FF2B5EF4-FFF2-40B4-BE49-F238E27FC236}">
                <a16:creationId xmlns:a16="http://schemas.microsoft.com/office/drawing/2014/main" id="{B08BE4E4-BC99-9FD6-D869-CC4FE2D8F2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1C03A9-6F62-EC70-7EEB-2CF45A75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</a:t>
            </a:r>
            <a:r>
              <a:rPr lang="fr-FR" altLang="en-US" sz="1800" dirty="0" err="1">
                <a:latin typeface="Lucida Sans" panose="020B0602030504020204" pitchFamily="34" charset="0"/>
              </a:rPr>
              <a:t>Fairest</a:t>
            </a:r>
            <a:r>
              <a:rPr lang="fr-FR" altLang="en-US" sz="1800" dirty="0">
                <a:latin typeface="Lucida Sans" panose="020B0602030504020204" pitchFamily="34" charset="0"/>
              </a:rPr>
              <a:t> Lord </a:t>
            </a:r>
            <a:r>
              <a:rPr lang="fr-FR" altLang="en-US" sz="1800" dirty="0" err="1">
                <a:latin typeface="Lucida Sans" panose="020B0602030504020204" pitchFamily="34" charset="0"/>
              </a:rPr>
              <a:t>Jesus</a:t>
            </a:r>
            <a:endParaRPr lang="fr-FR" altLang="en-US" sz="18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3656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rest Lord Jesus_169_v4002">
            <a:extLst>
              <a:ext uri="{FF2B5EF4-FFF2-40B4-BE49-F238E27FC236}">
                <a16:creationId xmlns:a16="http://schemas.microsoft.com/office/drawing/2014/main" id="{DAFCFF4B-BAA4-42B2-F561-5429CEDDCF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6DDE75-B1A1-C02D-29EC-8A62098FB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5481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113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2025-02-20T23:06:08Z</dcterms:modified>
  <cp:category>PDHymns</cp:category>
</cp:coreProperties>
</file>