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Give Me The Bible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/C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78869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38184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Priscilla J. Owens (1883)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E. S. Lorenz (1883)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3of4001">
            <a:extLst>
              <a:ext uri="{FF2B5EF4-FFF2-40B4-BE49-F238E27FC236}">
                <a16:creationId xmlns:a16="http://schemas.microsoft.com/office/drawing/2014/main" id="{C44F0389-0F3A-2C02-2F56-63565445E1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D5E246-BCD6-7037-6315-4EFFC101E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Give Me The Bible</a:t>
            </a:r>
          </a:p>
        </p:txBody>
      </p:sp>
    </p:spTree>
    <p:extLst>
      <p:ext uri="{BB962C8B-B14F-4D97-AF65-F5344CB8AC3E}">
        <p14:creationId xmlns:p14="http://schemas.microsoft.com/office/powerpoint/2010/main" val="264176435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3of4002">
            <a:extLst>
              <a:ext uri="{FF2B5EF4-FFF2-40B4-BE49-F238E27FC236}">
                <a16:creationId xmlns:a16="http://schemas.microsoft.com/office/drawing/2014/main" id="{31EF1ACC-A2D4-8342-11BA-C95A86B388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2D8D38-E922-D757-D294-3F75C81A7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01182076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C001">
            <a:extLst>
              <a:ext uri="{FF2B5EF4-FFF2-40B4-BE49-F238E27FC236}">
                <a16:creationId xmlns:a16="http://schemas.microsoft.com/office/drawing/2014/main" id="{FE2E4AB5-89A2-9C1B-28EF-7BA5AA8550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C04A0E9-95A5-E6E3-93B4-CCAB11034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7413142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C002">
            <a:extLst>
              <a:ext uri="{FF2B5EF4-FFF2-40B4-BE49-F238E27FC236}">
                <a16:creationId xmlns:a16="http://schemas.microsoft.com/office/drawing/2014/main" id="{2F5CE57D-F6FF-52E1-5346-CB1051B9F1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8B0A14F-83CA-67FF-9ABA-9BFA2461E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7642372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4of4001">
            <a:extLst>
              <a:ext uri="{FF2B5EF4-FFF2-40B4-BE49-F238E27FC236}">
                <a16:creationId xmlns:a16="http://schemas.microsoft.com/office/drawing/2014/main" id="{25DF0051-3AF9-17E3-62F2-A52D4E5831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25E39B6-B20D-33E6-8DA6-6509DD350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Give Me The Bible</a:t>
            </a:r>
          </a:p>
        </p:txBody>
      </p:sp>
    </p:spTree>
    <p:extLst>
      <p:ext uri="{BB962C8B-B14F-4D97-AF65-F5344CB8AC3E}">
        <p14:creationId xmlns:p14="http://schemas.microsoft.com/office/powerpoint/2010/main" val="88978641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4of4002">
            <a:extLst>
              <a:ext uri="{FF2B5EF4-FFF2-40B4-BE49-F238E27FC236}">
                <a16:creationId xmlns:a16="http://schemas.microsoft.com/office/drawing/2014/main" id="{A675DAC8-C38E-1789-D859-A1782F2E1C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FD4183-2FF1-D7F6-0719-DA1FE6D43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15391237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C001">
            <a:extLst>
              <a:ext uri="{FF2B5EF4-FFF2-40B4-BE49-F238E27FC236}">
                <a16:creationId xmlns:a16="http://schemas.microsoft.com/office/drawing/2014/main" id="{E851C751-BF74-2440-1D52-777C758203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7BD5544-1896-B86C-C41B-7C429B10C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20202218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C002">
            <a:extLst>
              <a:ext uri="{FF2B5EF4-FFF2-40B4-BE49-F238E27FC236}">
                <a16:creationId xmlns:a16="http://schemas.microsoft.com/office/drawing/2014/main" id="{E9ABE7BE-9CC4-911C-FC9A-697B0402E5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2636BF-FEF2-C4A8-EA7F-A494ACFE6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08282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1001">
            <a:extLst>
              <a:ext uri="{FF2B5EF4-FFF2-40B4-BE49-F238E27FC236}">
                <a16:creationId xmlns:a16="http://schemas.microsoft.com/office/drawing/2014/main" id="{66663171-4333-AAFE-507A-970EDA9DCF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Give Me The Bible</a:t>
            </a:r>
          </a:p>
        </p:txBody>
      </p:sp>
    </p:spTree>
    <p:extLst>
      <p:ext uri="{BB962C8B-B14F-4D97-AF65-F5344CB8AC3E}">
        <p14:creationId xmlns:p14="http://schemas.microsoft.com/office/powerpoint/2010/main" val="390418401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1002">
            <a:extLst>
              <a:ext uri="{FF2B5EF4-FFF2-40B4-BE49-F238E27FC236}">
                <a16:creationId xmlns:a16="http://schemas.microsoft.com/office/drawing/2014/main" id="{FA05D545-7B3A-B6D7-73EA-8CD9C2D605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56923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C001">
            <a:extLst>
              <a:ext uri="{FF2B5EF4-FFF2-40B4-BE49-F238E27FC236}">
                <a16:creationId xmlns:a16="http://schemas.microsoft.com/office/drawing/2014/main" id="{A5B715BE-4118-BC3A-F180-DF19B59378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944946C-1C17-D14D-885F-5B71F5E8F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952646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C002">
            <a:extLst>
              <a:ext uri="{FF2B5EF4-FFF2-40B4-BE49-F238E27FC236}">
                <a16:creationId xmlns:a16="http://schemas.microsoft.com/office/drawing/2014/main" id="{0CE0B759-CF8C-0636-68E4-556F8A3E23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525589-FFAF-8297-EBBE-179323144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4630540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2001">
            <a:extLst>
              <a:ext uri="{FF2B5EF4-FFF2-40B4-BE49-F238E27FC236}">
                <a16:creationId xmlns:a16="http://schemas.microsoft.com/office/drawing/2014/main" id="{4EB2264C-91FD-28BF-1CA4-D683DA3292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530651-0BE1-A512-0F50-4B49B3C80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Give Me The Bible</a:t>
            </a:r>
          </a:p>
        </p:txBody>
      </p:sp>
    </p:spTree>
    <p:extLst>
      <p:ext uri="{BB962C8B-B14F-4D97-AF65-F5344CB8AC3E}">
        <p14:creationId xmlns:p14="http://schemas.microsoft.com/office/powerpoint/2010/main" val="205055548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2002">
            <a:extLst>
              <a:ext uri="{FF2B5EF4-FFF2-40B4-BE49-F238E27FC236}">
                <a16:creationId xmlns:a16="http://schemas.microsoft.com/office/drawing/2014/main" id="{FEE8F606-32FC-3DEB-E6D2-D322A5CB26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5A6AFD-DF7D-CF7A-6884-81E5289E5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117934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C001">
            <a:extLst>
              <a:ext uri="{FF2B5EF4-FFF2-40B4-BE49-F238E27FC236}">
                <a16:creationId xmlns:a16="http://schemas.microsoft.com/office/drawing/2014/main" id="{C8B1B381-D183-F964-6284-EB1DC6BADA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259EB6D-C01D-256F-79E1-720460D09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6193494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C002">
            <a:extLst>
              <a:ext uri="{FF2B5EF4-FFF2-40B4-BE49-F238E27FC236}">
                <a16:creationId xmlns:a16="http://schemas.microsoft.com/office/drawing/2014/main" id="{DAC1E6FB-D642-E59E-8D62-5D0AEC3ACC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1B3BA54-D4F9-697B-848A-5B2E7F576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3679881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125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2025-02-24T15:40:43Z</dcterms:modified>
  <cp:category>PDHymns</cp:category>
</cp:coreProperties>
</file>