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God Be With You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799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D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/F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550297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853626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J. E. Rankin (1880 &amp; 1883)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W. G. Tomer (1880)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d Be With You_169_v3of4001">
            <a:extLst>
              <a:ext uri="{FF2B5EF4-FFF2-40B4-BE49-F238E27FC236}">
                <a16:creationId xmlns:a16="http://schemas.microsoft.com/office/drawing/2014/main" id="{DE586152-B681-964F-EEEF-5736C7F051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8135C7C-3A27-9923-43BF-FBA5D6154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God Be With You</a:t>
            </a:r>
          </a:p>
        </p:txBody>
      </p:sp>
    </p:spTree>
    <p:extLst>
      <p:ext uri="{BB962C8B-B14F-4D97-AF65-F5344CB8AC3E}">
        <p14:creationId xmlns:p14="http://schemas.microsoft.com/office/powerpoint/2010/main" val="325644883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d Be With You_169_v3of4002">
            <a:extLst>
              <a:ext uri="{FF2B5EF4-FFF2-40B4-BE49-F238E27FC236}">
                <a16:creationId xmlns:a16="http://schemas.microsoft.com/office/drawing/2014/main" id="{912B8041-7C29-07A9-3DAB-41D0019390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8D9AABD-1A08-F2BC-797F-06CD5B97F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85114042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98E287-962B-99E3-F7B3-65F61EAE3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BEC1D10-D650-3C0F-ACC0-3D81D5048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94594055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FA727E-1B1A-B00F-D274-CA0E4BD7D4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7F08EE0-6BB0-7D48-AE08-AEED4F014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77789375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d Be With You_169_v4of4001">
            <a:extLst>
              <a:ext uri="{FF2B5EF4-FFF2-40B4-BE49-F238E27FC236}">
                <a16:creationId xmlns:a16="http://schemas.microsoft.com/office/drawing/2014/main" id="{6092E2D6-D89D-318C-DDBE-FAF2333D10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AF404A8-BFDD-7108-4B1C-BC99905BF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God Be With You</a:t>
            </a:r>
          </a:p>
        </p:txBody>
      </p:sp>
    </p:spTree>
    <p:extLst>
      <p:ext uri="{BB962C8B-B14F-4D97-AF65-F5344CB8AC3E}">
        <p14:creationId xmlns:p14="http://schemas.microsoft.com/office/powerpoint/2010/main" val="53834800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d Be With You_169_v4of4002">
            <a:extLst>
              <a:ext uri="{FF2B5EF4-FFF2-40B4-BE49-F238E27FC236}">
                <a16:creationId xmlns:a16="http://schemas.microsoft.com/office/drawing/2014/main" id="{93626338-D7A4-050A-D67E-EC7EF807C2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A995FF0-EE03-EA98-B414-5C0DDF5C3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172785780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9C0F4A-A751-D2FB-BE9B-0D15F7FA1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D709E02-489D-99FD-C233-47F566DFF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2067957280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F70498-2531-96E1-7F06-3C02B5B397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D4F0D7E-2C65-9581-481B-4DFC0D5A1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011354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d Be With You_169_v1001">
            <a:extLst>
              <a:ext uri="{FF2B5EF4-FFF2-40B4-BE49-F238E27FC236}">
                <a16:creationId xmlns:a16="http://schemas.microsoft.com/office/drawing/2014/main" id="{50E8ED0D-937A-8B6E-EA84-A7ADA03633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God Be With You</a:t>
            </a:r>
          </a:p>
        </p:txBody>
      </p:sp>
    </p:spTree>
    <p:extLst>
      <p:ext uri="{BB962C8B-B14F-4D97-AF65-F5344CB8AC3E}">
        <p14:creationId xmlns:p14="http://schemas.microsoft.com/office/powerpoint/2010/main" val="333154266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d Be With You_169_v1002">
            <a:extLst>
              <a:ext uri="{FF2B5EF4-FFF2-40B4-BE49-F238E27FC236}">
                <a16:creationId xmlns:a16="http://schemas.microsoft.com/office/drawing/2014/main" id="{58CEC078-8A61-6131-3F05-8B2356C0FA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71715101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918998-CE4E-2E8B-2179-4CCB7E6480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6942CB2-D9C4-DD30-CCDE-A318B17EC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29847252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740FD0-4603-BA56-9D47-3CB430752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1FEFA56-A072-2676-F140-F76C912AC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06918246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d Be With You_169_v2001">
            <a:extLst>
              <a:ext uri="{FF2B5EF4-FFF2-40B4-BE49-F238E27FC236}">
                <a16:creationId xmlns:a16="http://schemas.microsoft.com/office/drawing/2014/main" id="{C2B87CA7-DC60-4488-FC7A-E38038F415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72C7D4E-B16F-1900-D79F-7B91FB768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God Be With You</a:t>
            </a:r>
          </a:p>
        </p:txBody>
      </p:sp>
    </p:spTree>
    <p:extLst>
      <p:ext uri="{BB962C8B-B14F-4D97-AF65-F5344CB8AC3E}">
        <p14:creationId xmlns:p14="http://schemas.microsoft.com/office/powerpoint/2010/main" val="171752559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d Be With You_169_v2002">
            <a:extLst>
              <a:ext uri="{FF2B5EF4-FFF2-40B4-BE49-F238E27FC236}">
                <a16:creationId xmlns:a16="http://schemas.microsoft.com/office/drawing/2014/main" id="{858CCB1C-7660-E27A-AA45-A2F6E1DF0F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E26B626-67E6-6357-CC1E-B0F2973D6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19542790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DBA857-D7B0-9B81-7F80-B0567C6BE6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F0A7C86-5DD1-25A0-5578-DE481080E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04805643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4D40B2-D78F-61BE-7BB7-01DBACEC13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1E774ED-5129-9FD6-6F32-38A6ECA30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62358666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128</Words>
  <Application>Microsoft Office PowerPoint</Application>
  <PresentationFormat>Widescreen</PresentationFormat>
  <Paragraphs>36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43</cp:revision>
  <dcterms:created xsi:type="dcterms:W3CDTF">2013-12-23T05:43:46Z</dcterms:created>
  <dcterms:modified xsi:type="dcterms:W3CDTF">2025-03-11T00:38:59Z</dcterms:modified>
  <cp:category>PDHymns</cp:category>
</cp:coreProperties>
</file>