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God Moves In A Mysterious Way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DUNDEE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85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4725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3503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Cowper (1774)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Hart’s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Psalms Of David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(1615)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5001">
            <a:extLst>
              <a:ext uri="{FF2B5EF4-FFF2-40B4-BE49-F238E27FC236}">
                <a16:creationId xmlns:a16="http://schemas.microsoft.com/office/drawing/2014/main" id="{7B16D5A2-8C10-5068-C66B-917229481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5BF2BF-5794-A690-D480-B94F99E0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God Moves In A Mysterious Way</a:t>
            </a:r>
          </a:p>
        </p:txBody>
      </p:sp>
    </p:spTree>
    <p:extLst>
      <p:ext uri="{BB962C8B-B14F-4D97-AF65-F5344CB8AC3E}">
        <p14:creationId xmlns:p14="http://schemas.microsoft.com/office/powerpoint/2010/main" val="8206685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5002">
            <a:extLst>
              <a:ext uri="{FF2B5EF4-FFF2-40B4-BE49-F238E27FC236}">
                <a16:creationId xmlns:a16="http://schemas.microsoft.com/office/drawing/2014/main" id="{9A1EC57A-D8DB-605A-5E05-C9894F0E29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AAA535-7100-779E-16B4-146521E82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0728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1001">
            <a:extLst>
              <a:ext uri="{FF2B5EF4-FFF2-40B4-BE49-F238E27FC236}">
                <a16:creationId xmlns:a16="http://schemas.microsoft.com/office/drawing/2014/main" id="{D2E95EAF-339E-D537-9FF3-EA6E88613D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God Moves In A Mysterious Way</a:t>
            </a:r>
          </a:p>
        </p:txBody>
      </p:sp>
    </p:spTree>
    <p:extLst>
      <p:ext uri="{BB962C8B-B14F-4D97-AF65-F5344CB8AC3E}">
        <p14:creationId xmlns:p14="http://schemas.microsoft.com/office/powerpoint/2010/main" val="11361350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1002">
            <a:extLst>
              <a:ext uri="{FF2B5EF4-FFF2-40B4-BE49-F238E27FC236}">
                <a16:creationId xmlns:a16="http://schemas.microsoft.com/office/drawing/2014/main" id="{AE0B296A-0ADA-1462-2CBD-456CD47D1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837798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2001">
            <a:extLst>
              <a:ext uri="{FF2B5EF4-FFF2-40B4-BE49-F238E27FC236}">
                <a16:creationId xmlns:a16="http://schemas.microsoft.com/office/drawing/2014/main" id="{110969D2-6450-2308-E24B-BE2C1F3265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A2D125-FC17-F4F5-7414-D9495ED93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God Moves In A Mysterious Way</a:t>
            </a:r>
          </a:p>
        </p:txBody>
      </p:sp>
    </p:spTree>
    <p:extLst>
      <p:ext uri="{BB962C8B-B14F-4D97-AF65-F5344CB8AC3E}">
        <p14:creationId xmlns:p14="http://schemas.microsoft.com/office/powerpoint/2010/main" val="42465461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2002">
            <a:extLst>
              <a:ext uri="{FF2B5EF4-FFF2-40B4-BE49-F238E27FC236}">
                <a16:creationId xmlns:a16="http://schemas.microsoft.com/office/drawing/2014/main" id="{C1755004-4538-3B65-3717-342866040F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E38678-E033-42E1-79E5-44E1DB2D8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590601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3001">
            <a:extLst>
              <a:ext uri="{FF2B5EF4-FFF2-40B4-BE49-F238E27FC236}">
                <a16:creationId xmlns:a16="http://schemas.microsoft.com/office/drawing/2014/main" id="{8F52371F-EE3B-4AC7-AB49-2D176B4C33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63740A-DCE4-A344-B539-473D1260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God Moves In A Mysterious Way</a:t>
            </a:r>
          </a:p>
        </p:txBody>
      </p:sp>
    </p:spTree>
    <p:extLst>
      <p:ext uri="{BB962C8B-B14F-4D97-AF65-F5344CB8AC3E}">
        <p14:creationId xmlns:p14="http://schemas.microsoft.com/office/powerpoint/2010/main" val="40026046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3002">
            <a:extLst>
              <a:ext uri="{FF2B5EF4-FFF2-40B4-BE49-F238E27FC236}">
                <a16:creationId xmlns:a16="http://schemas.microsoft.com/office/drawing/2014/main" id="{8E936084-41E7-05EF-EEA6-0BAB8CC5B3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7058F8-0B70-FAF9-143D-5DDE397B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615133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4001">
            <a:extLst>
              <a:ext uri="{FF2B5EF4-FFF2-40B4-BE49-F238E27FC236}">
                <a16:creationId xmlns:a16="http://schemas.microsoft.com/office/drawing/2014/main" id="{7E7BA032-381A-A388-DA05-0F17C442E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E9A0D0-403D-1811-8CBF-C88B42B1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God Moves In A Mysterious Way</a:t>
            </a:r>
          </a:p>
        </p:txBody>
      </p:sp>
    </p:spTree>
    <p:extLst>
      <p:ext uri="{BB962C8B-B14F-4D97-AF65-F5344CB8AC3E}">
        <p14:creationId xmlns:p14="http://schemas.microsoft.com/office/powerpoint/2010/main" val="29995378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Moves In A Mysterious Way_169_arr1_v4002">
            <a:extLst>
              <a:ext uri="{FF2B5EF4-FFF2-40B4-BE49-F238E27FC236}">
                <a16:creationId xmlns:a16="http://schemas.microsoft.com/office/drawing/2014/main" id="{4F44EA49-AD1B-DA82-978A-935978CED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6AF336-6AD2-F1C0-D96A-95F3FC786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855099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121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2025-03-01T01:07:56Z</dcterms:modified>
  <cp:category>PDHymns</cp:category>
</cp:coreProperties>
</file>