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Grace Greater Than Our Sin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4628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5130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Julia H. Johnston (1910)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Daniel B. Tower (1910)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ce Greater Than Our Sin_169_v3001">
            <a:extLst>
              <a:ext uri="{FF2B5EF4-FFF2-40B4-BE49-F238E27FC236}">
                <a16:creationId xmlns:a16="http://schemas.microsoft.com/office/drawing/2014/main" id="{44B07825-1C91-1C63-3087-67DFA19A5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438A53-762C-4631-6408-6D5FBE039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Grace Greater Than Our Sin</a:t>
            </a:r>
          </a:p>
        </p:txBody>
      </p:sp>
    </p:spTree>
    <p:extLst>
      <p:ext uri="{BB962C8B-B14F-4D97-AF65-F5344CB8AC3E}">
        <p14:creationId xmlns:p14="http://schemas.microsoft.com/office/powerpoint/2010/main" val="14745326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ce Greater Than Our Sin_169_v3002">
            <a:extLst>
              <a:ext uri="{FF2B5EF4-FFF2-40B4-BE49-F238E27FC236}">
                <a16:creationId xmlns:a16="http://schemas.microsoft.com/office/drawing/2014/main" id="{48037C5B-8004-FD64-73D9-FD2573D9B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38AE52-C4E8-B314-5FF8-5A874C3C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127635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89A97-A16C-A30D-30C8-8A7BE78DC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44699E-625D-AAEA-85E5-AA466EF8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075806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DD1C4-7DB0-A745-3379-30978B7C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9190D7-85E3-FBA2-FC23-182BE75D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1789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ce Greater Than Our Sin_169_v1001">
            <a:extLst>
              <a:ext uri="{FF2B5EF4-FFF2-40B4-BE49-F238E27FC236}">
                <a16:creationId xmlns:a16="http://schemas.microsoft.com/office/drawing/2014/main" id="{9DC8A8DD-8A85-B717-9B72-A5EF37F12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Grace Greater Than Our Sin</a:t>
            </a:r>
          </a:p>
        </p:txBody>
      </p:sp>
    </p:spTree>
    <p:extLst>
      <p:ext uri="{BB962C8B-B14F-4D97-AF65-F5344CB8AC3E}">
        <p14:creationId xmlns:p14="http://schemas.microsoft.com/office/powerpoint/2010/main" val="20871612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ce Greater Than Our Sin_169_v1002">
            <a:extLst>
              <a:ext uri="{FF2B5EF4-FFF2-40B4-BE49-F238E27FC236}">
                <a16:creationId xmlns:a16="http://schemas.microsoft.com/office/drawing/2014/main" id="{6B00A575-0DE3-F063-405E-0AA3F780A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540392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C6281D-C1F3-1AD2-75F7-63D1055F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A9AB06-B7DD-090C-EA70-0E5C8C49E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33533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D2A84-B3FE-86AE-4BCA-A6425948D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07BD33-0B0B-E3F4-DD0F-DCBEA3B8B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169988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ce Greater Than Our Sin_169_v2001">
            <a:extLst>
              <a:ext uri="{FF2B5EF4-FFF2-40B4-BE49-F238E27FC236}">
                <a16:creationId xmlns:a16="http://schemas.microsoft.com/office/drawing/2014/main" id="{C70B397B-CA6E-0EE2-3EC6-0EEA329A8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DD301E-3ED3-1C92-EA9B-F4FF705F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Grace Greater Than Our Sin</a:t>
            </a:r>
          </a:p>
        </p:txBody>
      </p:sp>
    </p:spTree>
    <p:extLst>
      <p:ext uri="{BB962C8B-B14F-4D97-AF65-F5344CB8AC3E}">
        <p14:creationId xmlns:p14="http://schemas.microsoft.com/office/powerpoint/2010/main" val="14120058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ce Greater Than Our Sin_169_v2002">
            <a:extLst>
              <a:ext uri="{FF2B5EF4-FFF2-40B4-BE49-F238E27FC236}">
                <a16:creationId xmlns:a16="http://schemas.microsoft.com/office/drawing/2014/main" id="{0C77BE92-FB74-67F1-2E0E-891C75884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526F96-6328-DCC0-3EBB-37CBB345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731181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149F46-7786-7D11-81B2-1BA1E02D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55DEC1-DE10-30EB-BF8A-F3D719EC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906606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39DD5-2953-0AC9-BEDF-AA2DA7A1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2BE416-D36A-5269-DAC3-7EBFFD254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835480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2025-03-11T00:52:42Z</dcterms:modified>
  <cp:category>PDHymns</cp:category>
</cp:coreProperties>
</file>