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384" y="3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Guide Me, O Thou Great Jehovah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CWM RHONDDA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8.7.8.7.4.7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7171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G/D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202548"/>
              </p:ext>
            </p:extLst>
          </p:nvPr>
        </p:nvGraphicFramePr>
        <p:xfrm>
          <a:off x="455613" y="3203575"/>
          <a:ext cx="9144000" cy="1722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William Williams (1745); Tr. vs. 1, Peter Williams (1771);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Tr. vss. 2-3, William Williams (1772)</a:t>
                      </a:r>
                      <a:endParaRPr kumimoji="0" lang="nl-NL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" panose="020B0602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John Hughes (1907)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uide Me O Thou Great Jehovah_169_arr1_v3001">
            <a:extLst>
              <a:ext uri="{FF2B5EF4-FFF2-40B4-BE49-F238E27FC236}">
                <a16:creationId xmlns:a16="http://schemas.microsoft.com/office/drawing/2014/main" id="{9DCD8169-885C-DF5C-CE88-30EF486EDA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4A7232A-6EAB-3ED7-981D-8739972B3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Guide Me, O Thou Great Jehovah</a:t>
            </a:r>
          </a:p>
        </p:txBody>
      </p:sp>
    </p:spTree>
    <p:extLst>
      <p:ext uri="{BB962C8B-B14F-4D97-AF65-F5344CB8AC3E}">
        <p14:creationId xmlns:p14="http://schemas.microsoft.com/office/powerpoint/2010/main" val="259122177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uide Me O Thou Great Jehovah_169_arr1_v3002">
            <a:extLst>
              <a:ext uri="{FF2B5EF4-FFF2-40B4-BE49-F238E27FC236}">
                <a16:creationId xmlns:a16="http://schemas.microsoft.com/office/drawing/2014/main" id="{11E1D0F6-F23D-7CAD-6044-57D0AAC0C5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3B6FC2F-FAAF-E10D-22E4-1141994DF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93336620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uide Me O Thou Great Jehovah_169_arr1_v3003">
            <a:extLst>
              <a:ext uri="{FF2B5EF4-FFF2-40B4-BE49-F238E27FC236}">
                <a16:creationId xmlns:a16="http://schemas.microsoft.com/office/drawing/2014/main" id="{DBA43D58-1D06-1E7A-5B65-AB1197A616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F788B76-E06F-1AF0-E996-82ED85FFE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97610423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uide Me O Thou Great Jehovah_169_arr1_v3004">
            <a:extLst>
              <a:ext uri="{FF2B5EF4-FFF2-40B4-BE49-F238E27FC236}">
                <a16:creationId xmlns:a16="http://schemas.microsoft.com/office/drawing/2014/main" id="{22057714-BB97-C83F-7284-3A36D385F4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4EBDC2F-86FA-B3D0-D6DF-7454FCBCB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545970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uide Me O Thou Great Jehovah_169_arr1_v1001">
            <a:extLst>
              <a:ext uri="{FF2B5EF4-FFF2-40B4-BE49-F238E27FC236}">
                <a16:creationId xmlns:a16="http://schemas.microsoft.com/office/drawing/2014/main" id="{F7DCB5EB-8594-31D2-E254-B5FC999E38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Guide Me, O Thou Great Jehovah</a:t>
            </a:r>
          </a:p>
        </p:txBody>
      </p:sp>
    </p:spTree>
    <p:extLst>
      <p:ext uri="{BB962C8B-B14F-4D97-AF65-F5344CB8AC3E}">
        <p14:creationId xmlns:p14="http://schemas.microsoft.com/office/powerpoint/2010/main" val="37611609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uide Me O Thou Great Jehovah_169_arr1_v1002">
            <a:extLst>
              <a:ext uri="{FF2B5EF4-FFF2-40B4-BE49-F238E27FC236}">
                <a16:creationId xmlns:a16="http://schemas.microsoft.com/office/drawing/2014/main" id="{A4ED7FC8-2B4F-E05F-5280-E204650285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81509074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uide Me O Thou Great Jehovah_169_arr1_v1003">
            <a:extLst>
              <a:ext uri="{FF2B5EF4-FFF2-40B4-BE49-F238E27FC236}">
                <a16:creationId xmlns:a16="http://schemas.microsoft.com/office/drawing/2014/main" id="{31C69C80-F962-1A10-F5CA-5B8F686CCD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7FFCE8C-6E05-4C6C-2509-DB894EAEC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76053971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uide Me O Thou Great Jehovah_169_arr1_v1004">
            <a:extLst>
              <a:ext uri="{FF2B5EF4-FFF2-40B4-BE49-F238E27FC236}">
                <a16:creationId xmlns:a16="http://schemas.microsoft.com/office/drawing/2014/main" id="{E6917313-80E5-955B-148B-13A1F558EC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77A28AB-A47F-7F92-B027-040A9E254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25021305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uide Me O Thou Great Jehovah_169_arr1_v2001">
            <a:extLst>
              <a:ext uri="{FF2B5EF4-FFF2-40B4-BE49-F238E27FC236}">
                <a16:creationId xmlns:a16="http://schemas.microsoft.com/office/drawing/2014/main" id="{CB9679B8-C9D9-9855-7802-DDB0E0E673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557FA2A-8F27-69CA-1328-F6B2AB9D7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Guide Me, O Thou Great Jehovah</a:t>
            </a:r>
          </a:p>
        </p:txBody>
      </p:sp>
    </p:spTree>
    <p:extLst>
      <p:ext uri="{BB962C8B-B14F-4D97-AF65-F5344CB8AC3E}">
        <p14:creationId xmlns:p14="http://schemas.microsoft.com/office/powerpoint/2010/main" val="181399195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uide Me O Thou Great Jehovah_169_arr1_v2002">
            <a:extLst>
              <a:ext uri="{FF2B5EF4-FFF2-40B4-BE49-F238E27FC236}">
                <a16:creationId xmlns:a16="http://schemas.microsoft.com/office/drawing/2014/main" id="{2D913A24-6C51-49FF-AB5D-DA61B40F0A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3E49F2D-4AF9-7B98-FCFD-323F6DE11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44975533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uide Me O Thou Great Jehovah_169_arr1_v2003">
            <a:extLst>
              <a:ext uri="{FF2B5EF4-FFF2-40B4-BE49-F238E27FC236}">
                <a16:creationId xmlns:a16="http://schemas.microsoft.com/office/drawing/2014/main" id="{EEA0853C-028F-F895-CEAD-F233C9AD01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3A1F92D-31F5-A09C-2B12-C985D68B1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6159054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uide Me O Thou Great Jehovah_169_arr1_v2004">
            <a:extLst>
              <a:ext uri="{FF2B5EF4-FFF2-40B4-BE49-F238E27FC236}">
                <a16:creationId xmlns:a16="http://schemas.microsoft.com/office/drawing/2014/main" id="{C406B6B1-669F-D92B-C38D-75585ED2E1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3E4109E-BFD9-C84D-65E9-074FB52C7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19503763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138</Words>
  <Application>Microsoft Office PowerPoint</Application>
  <PresentationFormat>Widescreen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2025-03-01T01:38:58Z</dcterms:modified>
  <cp:category>PDHymns</cp:category>
</cp:coreProperties>
</file>