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Hallelujah! We Shall Rise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3736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E. Thomas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E. Thomas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C001">
            <a:extLst>
              <a:ext uri="{FF2B5EF4-FFF2-40B4-BE49-F238E27FC236}">
                <a16:creationId xmlns:a16="http://schemas.microsoft.com/office/drawing/2014/main" id="{97680CC7-44D8-2C55-A422-4458C53CA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594DF3-2734-AA00-D305-03F8B53F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684913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C002">
            <a:extLst>
              <a:ext uri="{FF2B5EF4-FFF2-40B4-BE49-F238E27FC236}">
                <a16:creationId xmlns:a16="http://schemas.microsoft.com/office/drawing/2014/main" id="{3E98B241-4CE0-A42F-CD6C-45C3689BB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4F6BF2-5B42-3061-8770-9E9F494AB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751563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3001">
            <a:extLst>
              <a:ext uri="{FF2B5EF4-FFF2-40B4-BE49-F238E27FC236}">
                <a16:creationId xmlns:a16="http://schemas.microsoft.com/office/drawing/2014/main" id="{B32F1D7E-6505-9249-DA43-73E68B4F8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CC3B62-BFCE-5EF0-D552-97D77B006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Hallelujah! We Shall Rise</a:t>
            </a:r>
          </a:p>
        </p:txBody>
      </p:sp>
    </p:spTree>
    <p:extLst>
      <p:ext uri="{BB962C8B-B14F-4D97-AF65-F5344CB8AC3E}">
        <p14:creationId xmlns:p14="http://schemas.microsoft.com/office/powerpoint/2010/main" val="39377037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3002">
            <a:extLst>
              <a:ext uri="{FF2B5EF4-FFF2-40B4-BE49-F238E27FC236}">
                <a16:creationId xmlns:a16="http://schemas.microsoft.com/office/drawing/2014/main" id="{94794DED-E293-E2E2-2BDA-68513866E0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60ADE0-7753-8B1E-7338-F905F4C40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59178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3003">
            <a:extLst>
              <a:ext uri="{FF2B5EF4-FFF2-40B4-BE49-F238E27FC236}">
                <a16:creationId xmlns:a16="http://schemas.microsoft.com/office/drawing/2014/main" id="{E3157799-4B9D-1767-A8D8-9D8BE20F9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85FE27-CF2D-DFF4-A328-DD14BB3B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458119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C001">
            <a:extLst>
              <a:ext uri="{FF2B5EF4-FFF2-40B4-BE49-F238E27FC236}">
                <a16:creationId xmlns:a16="http://schemas.microsoft.com/office/drawing/2014/main" id="{C6E85C2F-69F1-C8CC-4579-2FD6546FD4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4D6F06-69EC-0AFC-CD09-8F73305C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391715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C002">
            <a:extLst>
              <a:ext uri="{FF2B5EF4-FFF2-40B4-BE49-F238E27FC236}">
                <a16:creationId xmlns:a16="http://schemas.microsoft.com/office/drawing/2014/main" id="{BBA255A2-3441-9164-EA23-DC93C3B06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62B02E-F2AB-244D-F0A1-E65BB9E1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918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1001">
            <a:extLst>
              <a:ext uri="{FF2B5EF4-FFF2-40B4-BE49-F238E27FC236}">
                <a16:creationId xmlns:a16="http://schemas.microsoft.com/office/drawing/2014/main" id="{A6BD9A70-898E-837B-B0E8-1C1F186CE6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Hallelujah! We Shall Rise</a:t>
            </a:r>
          </a:p>
        </p:txBody>
      </p:sp>
    </p:spTree>
    <p:extLst>
      <p:ext uri="{BB962C8B-B14F-4D97-AF65-F5344CB8AC3E}">
        <p14:creationId xmlns:p14="http://schemas.microsoft.com/office/powerpoint/2010/main" val="10340521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1002">
            <a:extLst>
              <a:ext uri="{FF2B5EF4-FFF2-40B4-BE49-F238E27FC236}">
                <a16:creationId xmlns:a16="http://schemas.microsoft.com/office/drawing/2014/main" id="{87662D40-6867-F1A2-078F-BB0555C48C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610635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1003">
            <a:extLst>
              <a:ext uri="{FF2B5EF4-FFF2-40B4-BE49-F238E27FC236}">
                <a16:creationId xmlns:a16="http://schemas.microsoft.com/office/drawing/2014/main" id="{F3963681-4BF2-9196-9A77-6998C6AC5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43E253-082E-88BD-83D3-FE3654328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768565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C001">
            <a:extLst>
              <a:ext uri="{FF2B5EF4-FFF2-40B4-BE49-F238E27FC236}">
                <a16:creationId xmlns:a16="http://schemas.microsoft.com/office/drawing/2014/main" id="{FEFE70B8-87E2-637D-F4BE-7B76FE13C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5EC492-B0E2-7369-77AA-2990F705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036338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C002">
            <a:extLst>
              <a:ext uri="{FF2B5EF4-FFF2-40B4-BE49-F238E27FC236}">
                <a16:creationId xmlns:a16="http://schemas.microsoft.com/office/drawing/2014/main" id="{13707EA6-5013-30EA-889F-D4BB69E0B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5A5F60-C826-D8C5-EEC1-2D8F5372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472119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2001">
            <a:extLst>
              <a:ext uri="{FF2B5EF4-FFF2-40B4-BE49-F238E27FC236}">
                <a16:creationId xmlns:a16="http://schemas.microsoft.com/office/drawing/2014/main" id="{228B51DC-C461-28CC-E54C-4E712AB34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6CE1E2-EA43-6152-5B6F-5346B861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Hallelujah! We Shall Rise</a:t>
            </a:r>
          </a:p>
        </p:txBody>
      </p:sp>
    </p:spTree>
    <p:extLst>
      <p:ext uri="{BB962C8B-B14F-4D97-AF65-F5344CB8AC3E}">
        <p14:creationId xmlns:p14="http://schemas.microsoft.com/office/powerpoint/2010/main" val="10173934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2002">
            <a:extLst>
              <a:ext uri="{FF2B5EF4-FFF2-40B4-BE49-F238E27FC236}">
                <a16:creationId xmlns:a16="http://schemas.microsoft.com/office/drawing/2014/main" id="{1971547D-D75B-4015-1215-9508E5BBFE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408026-D146-7FC5-343F-7DBD5B99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028699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We Shall Rise_169_v2003">
            <a:extLst>
              <a:ext uri="{FF2B5EF4-FFF2-40B4-BE49-F238E27FC236}">
                <a16:creationId xmlns:a16="http://schemas.microsoft.com/office/drawing/2014/main" id="{797EC150-E8EA-BBD8-A582-A8A726C142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2466BB-B3D2-C9A6-20EF-1AFE4076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939235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122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2025-03-11T01:22:27Z</dcterms:modified>
  <cp:category>PDHymns</cp:category>
</cp:coreProperties>
</file>