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Hallelujah! What A Savior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353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4015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Phillip P. Bliss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Phillip P. Bliss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5001">
            <a:extLst>
              <a:ext uri="{FF2B5EF4-FFF2-40B4-BE49-F238E27FC236}">
                <a16:creationId xmlns:a16="http://schemas.microsoft.com/office/drawing/2014/main" id="{A84EA6B6-3B8C-4CE5-156C-81E9CFC98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13F744-3B59-3838-5518-61665BF8C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Hallelujah! What A Savior</a:t>
            </a:r>
          </a:p>
        </p:txBody>
      </p:sp>
    </p:spTree>
    <p:extLst>
      <p:ext uri="{BB962C8B-B14F-4D97-AF65-F5344CB8AC3E}">
        <p14:creationId xmlns:p14="http://schemas.microsoft.com/office/powerpoint/2010/main" val="12261905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5002">
            <a:extLst>
              <a:ext uri="{FF2B5EF4-FFF2-40B4-BE49-F238E27FC236}">
                <a16:creationId xmlns:a16="http://schemas.microsoft.com/office/drawing/2014/main" id="{6328D6E1-F45D-A79B-CCF4-E7255CA3BC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770DD5-45EA-4985-656B-7453FA60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0257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1001">
            <a:extLst>
              <a:ext uri="{FF2B5EF4-FFF2-40B4-BE49-F238E27FC236}">
                <a16:creationId xmlns:a16="http://schemas.microsoft.com/office/drawing/2014/main" id="{F4DD0B17-92F2-91F6-0178-712D8E209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Hallelujah! What A Savior</a:t>
            </a:r>
          </a:p>
        </p:txBody>
      </p:sp>
    </p:spTree>
    <p:extLst>
      <p:ext uri="{BB962C8B-B14F-4D97-AF65-F5344CB8AC3E}">
        <p14:creationId xmlns:p14="http://schemas.microsoft.com/office/powerpoint/2010/main" val="33314528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1002">
            <a:extLst>
              <a:ext uri="{FF2B5EF4-FFF2-40B4-BE49-F238E27FC236}">
                <a16:creationId xmlns:a16="http://schemas.microsoft.com/office/drawing/2014/main" id="{FE5F101C-3F0C-345A-A1EC-176E8D8B51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94163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2001">
            <a:extLst>
              <a:ext uri="{FF2B5EF4-FFF2-40B4-BE49-F238E27FC236}">
                <a16:creationId xmlns:a16="http://schemas.microsoft.com/office/drawing/2014/main" id="{D426556E-14C9-1455-021D-67653A78B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F0CA88-157B-17E7-84C9-36030511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Hallelujah! What A Savior</a:t>
            </a:r>
          </a:p>
        </p:txBody>
      </p:sp>
    </p:spTree>
    <p:extLst>
      <p:ext uri="{BB962C8B-B14F-4D97-AF65-F5344CB8AC3E}">
        <p14:creationId xmlns:p14="http://schemas.microsoft.com/office/powerpoint/2010/main" val="19846986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2002">
            <a:extLst>
              <a:ext uri="{FF2B5EF4-FFF2-40B4-BE49-F238E27FC236}">
                <a16:creationId xmlns:a16="http://schemas.microsoft.com/office/drawing/2014/main" id="{B76C055B-36CF-F26C-14A2-D1F596F18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9AAC93-3996-6213-CAAC-79CA03B0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122682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3001">
            <a:extLst>
              <a:ext uri="{FF2B5EF4-FFF2-40B4-BE49-F238E27FC236}">
                <a16:creationId xmlns:a16="http://schemas.microsoft.com/office/drawing/2014/main" id="{7A185BEA-66D3-4438-11D0-8EF828FE6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EE2324-E619-97E1-7817-B011D104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Hallelujah! What A Savior</a:t>
            </a:r>
          </a:p>
        </p:txBody>
      </p:sp>
    </p:spTree>
    <p:extLst>
      <p:ext uri="{BB962C8B-B14F-4D97-AF65-F5344CB8AC3E}">
        <p14:creationId xmlns:p14="http://schemas.microsoft.com/office/powerpoint/2010/main" val="33063057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3002">
            <a:extLst>
              <a:ext uri="{FF2B5EF4-FFF2-40B4-BE49-F238E27FC236}">
                <a16:creationId xmlns:a16="http://schemas.microsoft.com/office/drawing/2014/main" id="{5C3BD95D-5CBB-0915-CD89-C5AC1213C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323AD9-F64D-DC94-D30D-0BDDC6E0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57041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4001">
            <a:extLst>
              <a:ext uri="{FF2B5EF4-FFF2-40B4-BE49-F238E27FC236}">
                <a16:creationId xmlns:a16="http://schemas.microsoft.com/office/drawing/2014/main" id="{859D2286-F019-4D4F-83CA-3AE741944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DE440A-F607-EF12-8D59-B59E75F4A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Hallelujah! What A Savior</a:t>
            </a:r>
          </a:p>
        </p:txBody>
      </p:sp>
    </p:spTree>
    <p:extLst>
      <p:ext uri="{BB962C8B-B14F-4D97-AF65-F5344CB8AC3E}">
        <p14:creationId xmlns:p14="http://schemas.microsoft.com/office/powerpoint/2010/main" val="29259771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hat a Savior_169_v4002">
            <a:extLst>
              <a:ext uri="{FF2B5EF4-FFF2-40B4-BE49-F238E27FC236}">
                <a16:creationId xmlns:a16="http://schemas.microsoft.com/office/drawing/2014/main" id="{595866B3-EE42-BD66-429C-BE0E923230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C9EE6D-1847-FCD5-6F1D-FA38B589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839481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2025-03-09T21:05:49Z</dcterms:modified>
  <cp:category>PDHymns</cp:category>
</cp:coreProperties>
</file>