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Harvest Time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(Arise! The Master Calls)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686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Mary Brown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3001">
            <a:extLst>
              <a:ext uri="{FF2B5EF4-FFF2-40B4-BE49-F238E27FC236}">
                <a16:creationId xmlns:a16="http://schemas.microsoft.com/office/drawing/2014/main" id="{FF3F1EDA-2D59-BDDA-C5FB-74613581A2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F866CB-031C-2817-D714-696AF42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Harvest Time</a:t>
            </a:r>
          </a:p>
        </p:txBody>
      </p:sp>
    </p:spTree>
    <p:extLst>
      <p:ext uri="{BB962C8B-B14F-4D97-AF65-F5344CB8AC3E}">
        <p14:creationId xmlns:p14="http://schemas.microsoft.com/office/powerpoint/2010/main" val="38217724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3002">
            <a:extLst>
              <a:ext uri="{FF2B5EF4-FFF2-40B4-BE49-F238E27FC236}">
                <a16:creationId xmlns:a16="http://schemas.microsoft.com/office/drawing/2014/main" id="{DCF5671A-7123-3E28-6794-A8EEAFA10C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DB501D-DD6B-0F59-5D15-0D694034F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001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C001">
            <a:extLst>
              <a:ext uri="{FF2B5EF4-FFF2-40B4-BE49-F238E27FC236}">
                <a16:creationId xmlns:a16="http://schemas.microsoft.com/office/drawing/2014/main" id="{54B55817-761B-BDEA-E528-CC9B06C3BF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962F9B-219E-BC4D-9B05-2ABADED1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421095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C002">
            <a:extLst>
              <a:ext uri="{FF2B5EF4-FFF2-40B4-BE49-F238E27FC236}">
                <a16:creationId xmlns:a16="http://schemas.microsoft.com/office/drawing/2014/main" id="{8CC51086-549C-CBE4-3B5A-D00DFF326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EC0B99-51CD-94E5-D4D9-C4BEB5EF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775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1001">
            <a:extLst>
              <a:ext uri="{FF2B5EF4-FFF2-40B4-BE49-F238E27FC236}">
                <a16:creationId xmlns:a16="http://schemas.microsoft.com/office/drawing/2014/main" id="{0847A607-B21D-0BEF-8C61-C760051B6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Harvest Time</a:t>
            </a:r>
          </a:p>
        </p:txBody>
      </p:sp>
    </p:spTree>
    <p:extLst>
      <p:ext uri="{BB962C8B-B14F-4D97-AF65-F5344CB8AC3E}">
        <p14:creationId xmlns:p14="http://schemas.microsoft.com/office/powerpoint/2010/main" val="23908182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1002">
            <a:extLst>
              <a:ext uri="{FF2B5EF4-FFF2-40B4-BE49-F238E27FC236}">
                <a16:creationId xmlns:a16="http://schemas.microsoft.com/office/drawing/2014/main" id="{7DD80A53-8A93-98D6-DCF6-0210587E4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8AB1071-310F-DA51-9EE1-8B8F34AF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904648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C001">
            <a:extLst>
              <a:ext uri="{FF2B5EF4-FFF2-40B4-BE49-F238E27FC236}">
                <a16:creationId xmlns:a16="http://schemas.microsoft.com/office/drawing/2014/main" id="{30C51D1A-2766-1F47-86FB-AD31150083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23D3B5-BC14-E7F1-AFFB-7DB7EF37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00806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C002">
            <a:extLst>
              <a:ext uri="{FF2B5EF4-FFF2-40B4-BE49-F238E27FC236}">
                <a16:creationId xmlns:a16="http://schemas.microsoft.com/office/drawing/2014/main" id="{E9A9F15F-08C7-0BCE-F2AD-A16D2E6F7C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C1CABB-E765-89AB-9203-11766ECF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556105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2001">
            <a:extLst>
              <a:ext uri="{FF2B5EF4-FFF2-40B4-BE49-F238E27FC236}">
                <a16:creationId xmlns:a16="http://schemas.microsoft.com/office/drawing/2014/main" id="{4F9EB799-B5E2-7C9B-88DF-B0013DADF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10E9DA-5307-8730-CED6-3CBC928A4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Harvest Time</a:t>
            </a:r>
          </a:p>
        </p:txBody>
      </p:sp>
    </p:spTree>
    <p:extLst>
      <p:ext uri="{BB962C8B-B14F-4D97-AF65-F5344CB8AC3E}">
        <p14:creationId xmlns:p14="http://schemas.microsoft.com/office/powerpoint/2010/main" val="11155293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2002">
            <a:extLst>
              <a:ext uri="{FF2B5EF4-FFF2-40B4-BE49-F238E27FC236}">
                <a16:creationId xmlns:a16="http://schemas.microsoft.com/office/drawing/2014/main" id="{AAFB0A69-20EC-970B-F895-041E073C0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7DC389-1480-FCB4-4D2C-24A5FB4E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28548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C001">
            <a:extLst>
              <a:ext uri="{FF2B5EF4-FFF2-40B4-BE49-F238E27FC236}">
                <a16:creationId xmlns:a16="http://schemas.microsoft.com/office/drawing/2014/main" id="{78B94019-45E5-2018-6100-4D85803A3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A44AF9-C529-C514-5082-E2096B3A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485184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vest Time_169_arr1_vC002">
            <a:extLst>
              <a:ext uri="{FF2B5EF4-FFF2-40B4-BE49-F238E27FC236}">
                <a16:creationId xmlns:a16="http://schemas.microsoft.com/office/drawing/2014/main" id="{ABD2D7BB-C3ED-6009-687B-242E7DAAEA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98314B-375C-CC65-3B4F-5EB5C0606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546267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104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2025-03-11T01:30:35Z</dcterms:modified>
  <cp:category>PDHymns</cp:category>
</cp:coreProperties>
</file>