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 Bore It All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5546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52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R. Baxter Jr.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Virgil O. Stamps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3001">
            <a:extLst>
              <a:ext uri="{FF2B5EF4-FFF2-40B4-BE49-F238E27FC236}">
                <a16:creationId xmlns:a16="http://schemas.microsoft.com/office/drawing/2014/main" id="{5F5B50BE-7BC2-E985-E91B-68A1C3741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93BB3B-F4B3-FB77-87C7-FDCC5EA0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 Bore It All</a:t>
            </a:r>
          </a:p>
        </p:txBody>
      </p:sp>
    </p:spTree>
    <p:extLst>
      <p:ext uri="{BB962C8B-B14F-4D97-AF65-F5344CB8AC3E}">
        <p14:creationId xmlns:p14="http://schemas.microsoft.com/office/powerpoint/2010/main" val="39909898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3002">
            <a:extLst>
              <a:ext uri="{FF2B5EF4-FFF2-40B4-BE49-F238E27FC236}">
                <a16:creationId xmlns:a16="http://schemas.microsoft.com/office/drawing/2014/main" id="{FAA46F2F-C8F9-3D52-A9B8-77025462C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0F1CFA-8537-44C0-78F7-0F9B77FF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936175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1">
            <a:extLst>
              <a:ext uri="{FF2B5EF4-FFF2-40B4-BE49-F238E27FC236}">
                <a16:creationId xmlns:a16="http://schemas.microsoft.com/office/drawing/2014/main" id="{6F809A91-FCDE-20E8-9518-351B00CF9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A63A90-69BE-4E61-3BA6-F94F3B50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175788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2">
            <a:extLst>
              <a:ext uri="{FF2B5EF4-FFF2-40B4-BE49-F238E27FC236}">
                <a16:creationId xmlns:a16="http://schemas.microsoft.com/office/drawing/2014/main" id="{F69D5C85-8D51-A744-809E-E1F977331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47CC2D-03F0-AE64-DF30-911809FA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7A8959A-97EE-AC21-4D6D-6F6AC95D0B04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7F266425-B834-0E46-759C-55563D452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DCBA309-32CD-A8AD-53BE-464BB96A4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0786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1001">
            <a:extLst>
              <a:ext uri="{FF2B5EF4-FFF2-40B4-BE49-F238E27FC236}">
                <a16:creationId xmlns:a16="http://schemas.microsoft.com/office/drawing/2014/main" id="{78B394A8-8915-C479-9005-19959C6DA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 Bore It All</a:t>
            </a:r>
          </a:p>
        </p:txBody>
      </p:sp>
    </p:spTree>
    <p:extLst>
      <p:ext uri="{BB962C8B-B14F-4D97-AF65-F5344CB8AC3E}">
        <p14:creationId xmlns:p14="http://schemas.microsoft.com/office/powerpoint/2010/main" val="8570585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1002">
            <a:extLst>
              <a:ext uri="{FF2B5EF4-FFF2-40B4-BE49-F238E27FC236}">
                <a16:creationId xmlns:a16="http://schemas.microsoft.com/office/drawing/2014/main" id="{7254861A-5788-1A79-E175-8DD8B029E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C56533-CEFE-6529-CCAE-3D60054DA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176176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1">
            <a:extLst>
              <a:ext uri="{FF2B5EF4-FFF2-40B4-BE49-F238E27FC236}">
                <a16:creationId xmlns:a16="http://schemas.microsoft.com/office/drawing/2014/main" id="{51A91066-0834-4440-0E44-E4B930228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F1327C-DABE-3AA2-AF90-FC911F23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477499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2">
            <a:extLst>
              <a:ext uri="{FF2B5EF4-FFF2-40B4-BE49-F238E27FC236}">
                <a16:creationId xmlns:a16="http://schemas.microsoft.com/office/drawing/2014/main" id="{98C23B94-3C95-C496-5D84-0DDF2CBD8A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1E90A2-F84C-A91A-A42E-0FE0CA162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864784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2001">
            <a:extLst>
              <a:ext uri="{FF2B5EF4-FFF2-40B4-BE49-F238E27FC236}">
                <a16:creationId xmlns:a16="http://schemas.microsoft.com/office/drawing/2014/main" id="{860BD9D4-0446-0CC2-95D8-0BFC2F4A7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17A194-E36D-A8A0-ED16-876E24C8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 Bore It All</a:t>
            </a:r>
          </a:p>
        </p:txBody>
      </p:sp>
    </p:spTree>
    <p:extLst>
      <p:ext uri="{BB962C8B-B14F-4D97-AF65-F5344CB8AC3E}">
        <p14:creationId xmlns:p14="http://schemas.microsoft.com/office/powerpoint/2010/main" val="10380188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2002">
            <a:extLst>
              <a:ext uri="{FF2B5EF4-FFF2-40B4-BE49-F238E27FC236}">
                <a16:creationId xmlns:a16="http://schemas.microsoft.com/office/drawing/2014/main" id="{76760685-284A-AA3F-31E6-079DEB6363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F544E4-30AC-525B-56A4-BD8745BA0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594382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1">
            <a:extLst>
              <a:ext uri="{FF2B5EF4-FFF2-40B4-BE49-F238E27FC236}">
                <a16:creationId xmlns:a16="http://schemas.microsoft.com/office/drawing/2014/main" id="{87E11AD0-9645-BCE8-0403-882D240FA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0978B3-214D-8821-67F2-B305B3A1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563880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2">
            <a:extLst>
              <a:ext uri="{FF2B5EF4-FFF2-40B4-BE49-F238E27FC236}">
                <a16:creationId xmlns:a16="http://schemas.microsoft.com/office/drawing/2014/main" id="{6C0C593B-B7A8-9128-3DFF-ECF2BE7370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957376-8218-9AEA-4234-D1D555B8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362293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</TotalTime>
  <Words>104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2025-01-17T23:07:35Z</dcterms:modified>
  <cp:category>PDHymns</cp:category>
</cp:coreProperties>
</file>