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He Is Able To Deliver Thee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8228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A. Ogden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A. Ogden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Able To Deliver Thee_169_v3001">
            <a:extLst>
              <a:ext uri="{FF2B5EF4-FFF2-40B4-BE49-F238E27FC236}">
                <a16:creationId xmlns:a16="http://schemas.microsoft.com/office/drawing/2014/main" id="{852FB43E-EFA8-E687-936D-E9751EA77F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EC04B3-16DF-82DB-39B9-F2782A905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He Is Able To Deliver Thee</a:t>
            </a:r>
          </a:p>
        </p:txBody>
      </p:sp>
    </p:spTree>
    <p:extLst>
      <p:ext uri="{BB962C8B-B14F-4D97-AF65-F5344CB8AC3E}">
        <p14:creationId xmlns:p14="http://schemas.microsoft.com/office/powerpoint/2010/main" val="42521800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Able To Deliver Thee_169_v3002">
            <a:extLst>
              <a:ext uri="{FF2B5EF4-FFF2-40B4-BE49-F238E27FC236}">
                <a16:creationId xmlns:a16="http://schemas.microsoft.com/office/drawing/2014/main" id="{85A2899C-E0A6-A42D-5AB5-B2936DB753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4FB7F7-1FBB-92A7-1305-975788995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9696153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CDDDC4-A743-93FA-9272-A2014B3FB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78FDB1-054D-FE1B-E6B4-84659C9E8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236789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Able To Deliver Thee_169_vC002">
            <a:extLst>
              <a:ext uri="{FF2B5EF4-FFF2-40B4-BE49-F238E27FC236}">
                <a16:creationId xmlns:a16="http://schemas.microsoft.com/office/drawing/2014/main" id="{B911E650-4FB0-3A59-7657-880F9EEA97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E45BEF-94B0-93D7-E756-6C473D102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4154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Able To Deliver Thee_169_v1001">
            <a:extLst>
              <a:ext uri="{FF2B5EF4-FFF2-40B4-BE49-F238E27FC236}">
                <a16:creationId xmlns:a16="http://schemas.microsoft.com/office/drawing/2014/main" id="{D51B9936-69B0-692D-757F-A903E5C10A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He Is Able To Deliver Thee</a:t>
            </a:r>
          </a:p>
        </p:txBody>
      </p:sp>
    </p:spTree>
    <p:extLst>
      <p:ext uri="{BB962C8B-B14F-4D97-AF65-F5344CB8AC3E}">
        <p14:creationId xmlns:p14="http://schemas.microsoft.com/office/powerpoint/2010/main" val="36818288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Able To Deliver Thee_169_v1002">
            <a:extLst>
              <a:ext uri="{FF2B5EF4-FFF2-40B4-BE49-F238E27FC236}">
                <a16:creationId xmlns:a16="http://schemas.microsoft.com/office/drawing/2014/main" id="{B125BBE0-F328-BDC7-AD07-745DE02DCA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123786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7F9DF-7ECC-328F-0F2E-4CB9920C6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FFD5E2-4288-C65A-E5CE-57CBFFF9B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269011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Able To Deliver Thee_169_vC002">
            <a:extLst>
              <a:ext uri="{FF2B5EF4-FFF2-40B4-BE49-F238E27FC236}">
                <a16:creationId xmlns:a16="http://schemas.microsoft.com/office/drawing/2014/main" id="{01322D2A-E119-B58B-1AAF-1EE2B8C180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B8300F-0E8A-B18A-C120-2E4D17323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630016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Able To Deliver Thee_169_v2001">
            <a:extLst>
              <a:ext uri="{FF2B5EF4-FFF2-40B4-BE49-F238E27FC236}">
                <a16:creationId xmlns:a16="http://schemas.microsoft.com/office/drawing/2014/main" id="{E16A2B3B-9148-EA2A-783F-870560D88C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85292B-D2AD-6C97-4DD3-2251012D8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He Is Able To Deliver Thee</a:t>
            </a:r>
          </a:p>
        </p:txBody>
      </p:sp>
    </p:spTree>
    <p:extLst>
      <p:ext uri="{BB962C8B-B14F-4D97-AF65-F5344CB8AC3E}">
        <p14:creationId xmlns:p14="http://schemas.microsoft.com/office/powerpoint/2010/main" val="30411360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Able To Deliver Thee_169_v2002">
            <a:extLst>
              <a:ext uri="{FF2B5EF4-FFF2-40B4-BE49-F238E27FC236}">
                <a16:creationId xmlns:a16="http://schemas.microsoft.com/office/drawing/2014/main" id="{4460D847-2BA8-06D2-13C2-5ED5567E3F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5F2B45-2940-8CF2-A0DB-4DAC1DED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6057247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A12D4D-835F-A4B7-1C08-3EA5AE469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71D285-416C-05B3-086C-642ACF162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536431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 Is Able To Deliver Thee_169_vC002">
            <a:extLst>
              <a:ext uri="{FF2B5EF4-FFF2-40B4-BE49-F238E27FC236}">
                <a16:creationId xmlns:a16="http://schemas.microsoft.com/office/drawing/2014/main" id="{F87D7898-9B06-EA0E-7629-4339B74138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DCA72F-8FD7-FEDC-15E9-BEC77AE23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021136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2025-03-11T01:37:15Z</dcterms:modified>
  <cp:category>PDHymns</cp:category>
</cp:coreProperties>
</file>