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3/9/2025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3/9/2025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3/9/2025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3/9/2025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3/9/2025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3/9/2025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3/9/2025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3/9/2025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3/9/2025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3/9/2025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3/9/2025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3/9/2025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He Is Lord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56004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E/E - TI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2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0476188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TI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RE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573613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Based On Philippians 2:11, </a:t>
                      </a:r>
                      <a:r>
                        <a:rPr kumimoji="0" lang="en-US" alt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st.</a:t>
                      </a: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2 by Alton Howard</a:t>
                      </a:r>
                      <a:endParaRPr kumimoji="0" lang="nl-NL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Lucida Sans" panose="020B0602030504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American Folk Melody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e Is Lord_169_v1001">
            <a:extLst>
              <a:ext uri="{FF2B5EF4-FFF2-40B4-BE49-F238E27FC236}">
                <a16:creationId xmlns:a16="http://schemas.microsoft.com/office/drawing/2014/main" id="{67A0F8FF-530C-941F-DC36-7BD8AF52326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He Is Lord</a:t>
            </a:r>
          </a:p>
        </p:txBody>
      </p:sp>
    </p:spTree>
    <p:extLst>
      <p:ext uri="{BB962C8B-B14F-4D97-AF65-F5344CB8AC3E}">
        <p14:creationId xmlns:p14="http://schemas.microsoft.com/office/powerpoint/2010/main" val="3569685521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e Is Lord_169_v1002">
            <a:extLst>
              <a:ext uri="{FF2B5EF4-FFF2-40B4-BE49-F238E27FC236}">
                <a16:creationId xmlns:a16="http://schemas.microsoft.com/office/drawing/2014/main" id="{E75BED0B-1D14-C12A-D05B-02D3C7C4075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BF3906B9-6D02-D4D1-9FB3-E16BC3DFA3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378473139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e Is Lord_169_v2001">
            <a:extLst>
              <a:ext uri="{FF2B5EF4-FFF2-40B4-BE49-F238E27FC236}">
                <a16:creationId xmlns:a16="http://schemas.microsoft.com/office/drawing/2014/main" id="{62BAB947-43A4-4D40-B489-3CEF3480B40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7D2D5622-2F2A-0A5D-CE90-A4590EBC81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He Is Lord</a:t>
            </a:r>
          </a:p>
        </p:txBody>
      </p:sp>
    </p:spTree>
    <p:extLst>
      <p:ext uri="{BB962C8B-B14F-4D97-AF65-F5344CB8AC3E}">
        <p14:creationId xmlns:p14="http://schemas.microsoft.com/office/powerpoint/2010/main" val="429430914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e Is Lord_169_v2002">
            <a:extLst>
              <a:ext uri="{FF2B5EF4-FFF2-40B4-BE49-F238E27FC236}">
                <a16:creationId xmlns:a16="http://schemas.microsoft.com/office/drawing/2014/main" id="{E63E314A-B652-061E-D228-A461A160978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0135864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73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42</cp:revision>
  <dcterms:created xsi:type="dcterms:W3CDTF">2013-12-23T05:43:46Z</dcterms:created>
  <dcterms:modified xsi:type="dcterms:W3CDTF">2025-03-09T21:19:31Z</dcterms:modified>
  <cp:category>PDHymns</cp:category>
</cp:coreProperties>
</file>