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5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3/7/2025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3/7/2025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3/7/2025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3/7/2025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3/7/2025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3/7/2025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3/7/2025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3/7/2025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3/7/2025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3/7/2025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3/7/2025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3/7/2025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He Keeps Me Singing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(There’s Within My Heart)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27813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A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/C 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3/Chorus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173871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609980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L. B. Bridges (1909)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L. B. Bridges (1909)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E6357D9-AB26-2481-FB38-31C1F989BF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9F93DCB-A47F-62A7-9737-81A92368D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7471450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e Keeps Me Singing_169_v1001">
            <a:extLst>
              <a:ext uri="{FF2B5EF4-FFF2-40B4-BE49-F238E27FC236}">
                <a16:creationId xmlns:a16="http://schemas.microsoft.com/office/drawing/2014/main" id="{F4BF64A2-AB6A-522F-2024-589858F687F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He Keeps Me Singing</a:t>
            </a:r>
          </a:p>
        </p:txBody>
      </p:sp>
    </p:spTree>
    <p:extLst>
      <p:ext uri="{BB962C8B-B14F-4D97-AF65-F5344CB8AC3E}">
        <p14:creationId xmlns:p14="http://schemas.microsoft.com/office/powerpoint/2010/main" val="111741062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e Keeps Me Singing_169_v1002">
            <a:extLst>
              <a:ext uri="{FF2B5EF4-FFF2-40B4-BE49-F238E27FC236}">
                <a16:creationId xmlns:a16="http://schemas.microsoft.com/office/drawing/2014/main" id="{4F6C8028-D63C-1AF7-5E2D-381E7068D19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138425921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11594F-D43B-AC54-0C5A-CDC8A8D7DF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CB892D5-91D2-CF16-865D-209C5305D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151981650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e Keeps Me Singing_169_v2001">
            <a:extLst>
              <a:ext uri="{FF2B5EF4-FFF2-40B4-BE49-F238E27FC236}">
                <a16:creationId xmlns:a16="http://schemas.microsoft.com/office/drawing/2014/main" id="{41CA601B-70C2-C254-9503-185772B9B14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9D4B97E9-EC48-A862-CC70-B33B39756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He Keeps Me Singing</a:t>
            </a:r>
          </a:p>
        </p:txBody>
      </p:sp>
    </p:spTree>
    <p:extLst>
      <p:ext uri="{BB962C8B-B14F-4D97-AF65-F5344CB8AC3E}">
        <p14:creationId xmlns:p14="http://schemas.microsoft.com/office/powerpoint/2010/main" val="167557239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e Keeps Me Singing_169_v2002">
            <a:extLst>
              <a:ext uri="{FF2B5EF4-FFF2-40B4-BE49-F238E27FC236}">
                <a16:creationId xmlns:a16="http://schemas.microsoft.com/office/drawing/2014/main" id="{AF6BEB71-9A52-0B34-567F-FC4AFB057D1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57D75E3C-3071-4CAF-3E01-46C66CEE5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125429433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DDB016B-1AC7-93D8-9A1A-BA80EE5BE6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B10D8AFC-17B9-3C4C-A2E5-AAEA2079B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85840354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e Keeps Me Singing_169_v3001">
            <a:extLst>
              <a:ext uri="{FF2B5EF4-FFF2-40B4-BE49-F238E27FC236}">
                <a16:creationId xmlns:a16="http://schemas.microsoft.com/office/drawing/2014/main" id="{1AE58E9B-DAFB-9DBF-8289-7492CBBCAEE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886A4733-C4B2-BA4B-33D8-200D48EA7C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He Keeps Me Singing</a:t>
            </a:r>
          </a:p>
        </p:txBody>
      </p:sp>
    </p:spTree>
    <p:extLst>
      <p:ext uri="{BB962C8B-B14F-4D97-AF65-F5344CB8AC3E}">
        <p14:creationId xmlns:p14="http://schemas.microsoft.com/office/powerpoint/2010/main" val="330075470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e Keeps Me Singing_169_v3002">
            <a:extLst>
              <a:ext uri="{FF2B5EF4-FFF2-40B4-BE49-F238E27FC236}">
                <a16:creationId xmlns:a16="http://schemas.microsoft.com/office/drawing/2014/main" id="{19761A03-0D5B-B0D7-62C3-0C92F070C90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24FB5ABB-E8A8-5749-95CA-CAFFEDF57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</p:spTree>
    <p:extLst>
      <p:ext uri="{BB962C8B-B14F-4D97-AF65-F5344CB8AC3E}">
        <p14:creationId xmlns:p14="http://schemas.microsoft.com/office/powerpoint/2010/main" val="168861732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106</Words>
  <Application>Microsoft Office PowerPoint</Application>
  <PresentationFormat>Widescreen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2025-03-07T21:46:47Z</dcterms:modified>
  <cp:category>PDHymns</cp:category>
</cp:coreProperties>
</file>