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 Leadeth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26537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Joseph H. Gilmore (1862)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B. Bradbury (1864)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3001">
            <a:extLst>
              <a:ext uri="{FF2B5EF4-FFF2-40B4-BE49-F238E27FC236}">
                <a16:creationId xmlns:a16="http://schemas.microsoft.com/office/drawing/2014/main" id="{6B64C269-757B-52C2-66FE-A5B31879BA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6F6A28-F40B-6884-D071-BD2936578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 Leadeth Me</a:t>
            </a:r>
          </a:p>
        </p:txBody>
      </p:sp>
    </p:spTree>
    <p:extLst>
      <p:ext uri="{BB962C8B-B14F-4D97-AF65-F5344CB8AC3E}">
        <p14:creationId xmlns:p14="http://schemas.microsoft.com/office/powerpoint/2010/main" val="11412524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3002">
            <a:extLst>
              <a:ext uri="{FF2B5EF4-FFF2-40B4-BE49-F238E27FC236}">
                <a16:creationId xmlns:a16="http://schemas.microsoft.com/office/drawing/2014/main" id="{91ADC58F-2A84-2145-C082-4B86B9BD58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A94A55-AEDA-D69B-5C0D-4689A2D2F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399675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C001">
            <a:extLst>
              <a:ext uri="{FF2B5EF4-FFF2-40B4-BE49-F238E27FC236}">
                <a16:creationId xmlns:a16="http://schemas.microsoft.com/office/drawing/2014/main" id="{CCC3A423-A121-D99E-BA73-787C2F7729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F902BC-C784-AFB2-CD5A-F40ED61C9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888295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C002">
            <a:extLst>
              <a:ext uri="{FF2B5EF4-FFF2-40B4-BE49-F238E27FC236}">
                <a16:creationId xmlns:a16="http://schemas.microsoft.com/office/drawing/2014/main" id="{E61058D3-0A34-0544-E4AD-0C2A5E6DF4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FA15C7-03C3-FE79-0D83-F94D73A00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5333368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4001">
            <a:extLst>
              <a:ext uri="{FF2B5EF4-FFF2-40B4-BE49-F238E27FC236}">
                <a16:creationId xmlns:a16="http://schemas.microsoft.com/office/drawing/2014/main" id="{CD165F1F-C9AA-F478-69D5-E434D856F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6F1572E-3AEA-3C7F-3016-D50A2D2DC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He Leadeth Me</a:t>
            </a:r>
          </a:p>
        </p:txBody>
      </p:sp>
    </p:spTree>
    <p:extLst>
      <p:ext uri="{BB962C8B-B14F-4D97-AF65-F5344CB8AC3E}">
        <p14:creationId xmlns:p14="http://schemas.microsoft.com/office/powerpoint/2010/main" val="396981844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4002">
            <a:extLst>
              <a:ext uri="{FF2B5EF4-FFF2-40B4-BE49-F238E27FC236}">
                <a16:creationId xmlns:a16="http://schemas.microsoft.com/office/drawing/2014/main" id="{123EB1EF-3F9A-A736-10A0-0911FD0B47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6BC4A1-86C9-0D69-48A2-D611C0949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2856091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C001">
            <a:extLst>
              <a:ext uri="{FF2B5EF4-FFF2-40B4-BE49-F238E27FC236}">
                <a16:creationId xmlns:a16="http://schemas.microsoft.com/office/drawing/2014/main" id="{48DF63B2-3EEA-7C6A-44B6-29ECF78A0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4C1206-C843-E598-E156-90831C3C8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0806658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C002">
            <a:extLst>
              <a:ext uri="{FF2B5EF4-FFF2-40B4-BE49-F238E27FC236}">
                <a16:creationId xmlns:a16="http://schemas.microsoft.com/office/drawing/2014/main" id="{8F8CFDD0-B493-74E7-F1F3-514FE47D78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5F3BF3-E8E1-13B1-8570-FEE2C8B62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17739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1001">
            <a:extLst>
              <a:ext uri="{FF2B5EF4-FFF2-40B4-BE49-F238E27FC236}">
                <a16:creationId xmlns:a16="http://schemas.microsoft.com/office/drawing/2014/main" id="{821B87D4-7C01-6977-A11F-9C1B323CF4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 Leadeth Me</a:t>
            </a:r>
          </a:p>
        </p:txBody>
      </p:sp>
    </p:spTree>
    <p:extLst>
      <p:ext uri="{BB962C8B-B14F-4D97-AF65-F5344CB8AC3E}">
        <p14:creationId xmlns:p14="http://schemas.microsoft.com/office/powerpoint/2010/main" val="28624861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1002">
            <a:extLst>
              <a:ext uri="{FF2B5EF4-FFF2-40B4-BE49-F238E27FC236}">
                <a16:creationId xmlns:a16="http://schemas.microsoft.com/office/drawing/2014/main" id="{7DDC616E-F2F7-F5FD-3B83-A0B7299FC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222717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C001">
            <a:extLst>
              <a:ext uri="{FF2B5EF4-FFF2-40B4-BE49-F238E27FC236}">
                <a16:creationId xmlns:a16="http://schemas.microsoft.com/office/drawing/2014/main" id="{2499016E-36F1-8352-2D55-46E3F57A9E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69F94D-B232-2B38-DA0C-EF75C1EC9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620578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C002">
            <a:extLst>
              <a:ext uri="{FF2B5EF4-FFF2-40B4-BE49-F238E27FC236}">
                <a16:creationId xmlns:a16="http://schemas.microsoft.com/office/drawing/2014/main" id="{616DFD49-4A6F-CC62-00B4-4E03674A7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0868E6-F712-F00A-512F-28429020E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825973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2001">
            <a:extLst>
              <a:ext uri="{FF2B5EF4-FFF2-40B4-BE49-F238E27FC236}">
                <a16:creationId xmlns:a16="http://schemas.microsoft.com/office/drawing/2014/main" id="{0720E69E-FB38-A8DE-C4CB-5B55556A5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4007B5-34CC-0E7E-A20A-863D21B5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 Leadeth Me</a:t>
            </a:r>
          </a:p>
        </p:txBody>
      </p:sp>
    </p:spTree>
    <p:extLst>
      <p:ext uri="{BB962C8B-B14F-4D97-AF65-F5344CB8AC3E}">
        <p14:creationId xmlns:p14="http://schemas.microsoft.com/office/powerpoint/2010/main" val="11660104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2002">
            <a:extLst>
              <a:ext uri="{FF2B5EF4-FFF2-40B4-BE49-F238E27FC236}">
                <a16:creationId xmlns:a16="http://schemas.microsoft.com/office/drawing/2014/main" id="{84E1FD32-B060-1270-5FD0-D5058005E6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C6A716-DF8A-27BE-820A-05384BD10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965894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C001">
            <a:extLst>
              <a:ext uri="{FF2B5EF4-FFF2-40B4-BE49-F238E27FC236}">
                <a16:creationId xmlns:a16="http://schemas.microsoft.com/office/drawing/2014/main" id="{4F6D878B-A63B-75B7-6B35-0CF132EADD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F49FD9-03E4-7222-6EDA-05136D2CC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758474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eadeth Me_169_vC002">
            <a:extLst>
              <a:ext uri="{FF2B5EF4-FFF2-40B4-BE49-F238E27FC236}">
                <a16:creationId xmlns:a16="http://schemas.microsoft.com/office/drawing/2014/main" id="{0C798BDF-21C6-DF45-E3B8-FFC50B0962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D78B4B-9310-72D0-43A3-07F26516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265745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119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2025-03-07T22:01:04Z</dcterms:modified>
  <cp:category>PDHymns</cp:category>
</cp:coreProperties>
</file>