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He Lifted 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21232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Charlotte G. Homer (1905)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Charles H. Gabriel (1905)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1_v3001">
            <a:extLst>
              <a:ext uri="{FF2B5EF4-FFF2-40B4-BE49-F238E27FC236}">
                <a16:creationId xmlns:a16="http://schemas.microsoft.com/office/drawing/2014/main" id="{E91A393A-693C-2E7D-C174-77675890C8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306485-D43E-DD93-97BD-5E5D7F4B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He Lifted Me</a:t>
            </a:r>
          </a:p>
        </p:txBody>
      </p:sp>
    </p:spTree>
    <p:extLst>
      <p:ext uri="{BB962C8B-B14F-4D97-AF65-F5344CB8AC3E}">
        <p14:creationId xmlns:p14="http://schemas.microsoft.com/office/powerpoint/2010/main" val="169145814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3D71D-38FF-B98E-75A0-BAF489B7B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13E769-8D8F-69C5-6E53-5264E023E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314606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1_vC001">
            <a:extLst>
              <a:ext uri="{FF2B5EF4-FFF2-40B4-BE49-F238E27FC236}">
                <a16:creationId xmlns:a16="http://schemas.microsoft.com/office/drawing/2014/main" id="{D784E078-5B33-25EE-7C21-066115E04C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5D9E954-3142-B071-2C82-80469F970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1643277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1_vC002">
            <a:extLst>
              <a:ext uri="{FF2B5EF4-FFF2-40B4-BE49-F238E27FC236}">
                <a16:creationId xmlns:a16="http://schemas.microsoft.com/office/drawing/2014/main" id="{8A1FA307-1694-02BE-F1FF-04E400DBD5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6C448B-69C9-3546-FA60-D319913A3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6905213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1_v4001">
            <a:extLst>
              <a:ext uri="{FF2B5EF4-FFF2-40B4-BE49-F238E27FC236}">
                <a16:creationId xmlns:a16="http://schemas.microsoft.com/office/drawing/2014/main" id="{BD2BF659-7CF2-14D3-17F5-C87225D1D4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9F2982-2CC3-1F40-3F92-64C9CCD9A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He Lifted Me</a:t>
            </a:r>
          </a:p>
        </p:txBody>
      </p:sp>
    </p:spTree>
    <p:extLst>
      <p:ext uri="{BB962C8B-B14F-4D97-AF65-F5344CB8AC3E}">
        <p14:creationId xmlns:p14="http://schemas.microsoft.com/office/powerpoint/2010/main" val="286667919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CD9261-055F-E675-E9DE-EC865A33F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821166-538D-76F2-CDF1-07BA16490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33884143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1_vC001">
            <a:extLst>
              <a:ext uri="{FF2B5EF4-FFF2-40B4-BE49-F238E27FC236}">
                <a16:creationId xmlns:a16="http://schemas.microsoft.com/office/drawing/2014/main" id="{9C652215-B7A1-3E47-6D1B-C3F16EB474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8E2326-1279-E867-6304-A95F1F0CF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48272904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1_vC002">
            <a:extLst>
              <a:ext uri="{FF2B5EF4-FFF2-40B4-BE49-F238E27FC236}">
                <a16:creationId xmlns:a16="http://schemas.microsoft.com/office/drawing/2014/main" id="{D222206A-A07E-9DD5-3F3E-53875F3727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3984958-0BD9-317E-B4E5-F4A9C5174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30431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1_v1001">
            <a:extLst>
              <a:ext uri="{FF2B5EF4-FFF2-40B4-BE49-F238E27FC236}">
                <a16:creationId xmlns:a16="http://schemas.microsoft.com/office/drawing/2014/main" id="{62A4A388-2CA4-AF4A-DD38-66474C69EE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He Lifted Me</a:t>
            </a:r>
          </a:p>
        </p:txBody>
      </p:sp>
    </p:spTree>
    <p:extLst>
      <p:ext uri="{BB962C8B-B14F-4D97-AF65-F5344CB8AC3E}">
        <p14:creationId xmlns:p14="http://schemas.microsoft.com/office/powerpoint/2010/main" val="26267911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F30FD-9BC7-44F0-6152-97F9A231D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510945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1_vC001">
            <a:extLst>
              <a:ext uri="{FF2B5EF4-FFF2-40B4-BE49-F238E27FC236}">
                <a16:creationId xmlns:a16="http://schemas.microsoft.com/office/drawing/2014/main" id="{2E229510-1077-00C3-06A6-93106C20B4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EEF8C28-7BD4-5105-304B-E2EF1935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852352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1_vC002">
            <a:extLst>
              <a:ext uri="{FF2B5EF4-FFF2-40B4-BE49-F238E27FC236}">
                <a16:creationId xmlns:a16="http://schemas.microsoft.com/office/drawing/2014/main" id="{4725CF74-2348-155D-8A7E-C49D98EE9E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1ABAA2-C2A6-123E-7442-05F9604C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346803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1_v2001">
            <a:extLst>
              <a:ext uri="{FF2B5EF4-FFF2-40B4-BE49-F238E27FC236}">
                <a16:creationId xmlns:a16="http://schemas.microsoft.com/office/drawing/2014/main" id="{3AB49F8D-4053-A030-F2F8-5BD5A22FC9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37D9E3E-F030-767C-55EF-4D3518FD2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He Lifted Me</a:t>
            </a:r>
          </a:p>
        </p:txBody>
      </p:sp>
    </p:spTree>
    <p:extLst>
      <p:ext uri="{BB962C8B-B14F-4D97-AF65-F5344CB8AC3E}">
        <p14:creationId xmlns:p14="http://schemas.microsoft.com/office/powerpoint/2010/main" val="34552930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EF017D-AF65-E396-7047-CF2C729C9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79B77A-1ABA-E685-5BD6-3571DFCF8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380809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1_vC001">
            <a:extLst>
              <a:ext uri="{FF2B5EF4-FFF2-40B4-BE49-F238E27FC236}">
                <a16:creationId xmlns:a16="http://schemas.microsoft.com/office/drawing/2014/main" id="{F9792961-0B1F-419D-FA1F-1A9375A5A0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8AB38BA-1DE5-1994-05C8-4EA199DE0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0357972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1_vC002">
            <a:extLst>
              <a:ext uri="{FF2B5EF4-FFF2-40B4-BE49-F238E27FC236}">
                <a16:creationId xmlns:a16="http://schemas.microsoft.com/office/drawing/2014/main" id="{C8916E23-9735-3186-2D28-E3B1DC292A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F428C8-BA34-5C8C-5830-066831227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309634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119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2025-03-11T01:41:40Z</dcterms:modified>
  <cp:category>PDHymns</cp:category>
</cp:coreProperties>
</file>