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3/9/2025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3/9/2025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3/9/2025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3/9/2025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3/9/2025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3/9/2025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3/9/2025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33949" y="392113"/>
            <a:ext cx="97241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Heavenly Father, We Appreciate You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9/8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i="1" baseline="30000" dirty="0">
                <a:solidFill>
                  <a:srgbClr val="FFFFFF"/>
                </a:solidFill>
                <a:latin typeface="Lucida Sans" panose="020B0602030504020204" pitchFamily="34" charset="0"/>
              </a:rPr>
              <a:t>b</a:t>
            </a: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/D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5089537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706493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Traditional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Traditional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venly Father We Appreciate You_169_v1001">
            <a:extLst>
              <a:ext uri="{FF2B5EF4-FFF2-40B4-BE49-F238E27FC236}">
                <a16:creationId xmlns:a16="http://schemas.microsoft.com/office/drawing/2014/main" id="{86AF9D67-E0BD-4946-61A6-FFDFC75314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Heavenly Father, We Appreciate You</a:t>
            </a:r>
          </a:p>
        </p:txBody>
      </p:sp>
    </p:spTree>
    <p:extLst>
      <p:ext uri="{BB962C8B-B14F-4D97-AF65-F5344CB8AC3E}">
        <p14:creationId xmlns:p14="http://schemas.microsoft.com/office/powerpoint/2010/main" val="365430328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venly Father We Appreciate You_169_v1002">
            <a:extLst>
              <a:ext uri="{FF2B5EF4-FFF2-40B4-BE49-F238E27FC236}">
                <a16:creationId xmlns:a16="http://schemas.microsoft.com/office/drawing/2014/main" id="{47713D56-3FEF-B817-25DE-EB01F67B35A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2183676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venly Father We Appreciate You_169_v2001">
            <a:extLst>
              <a:ext uri="{FF2B5EF4-FFF2-40B4-BE49-F238E27FC236}">
                <a16:creationId xmlns:a16="http://schemas.microsoft.com/office/drawing/2014/main" id="{94BA8C44-5C5A-9458-1354-09E644F8D3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50854AB-2586-D7D0-22E0-F159A6F4F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Heavenly Father, We Appreciate You</a:t>
            </a:r>
          </a:p>
        </p:txBody>
      </p:sp>
    </p:spTree>
    <p:extLst>
      <p:ext uri="{BB962C8B-B14F-4D97-AF65-F5344CB8AC3E}">
        <p14:creationId xmlns:p14="http://schemas.microsoft.com/office/powerpoint/2010/main" val="307817133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venly Father We Appreciate You_169_v2002">
            <a:extLst>
              <a:ext uri="{FF2B5EF4-FFF2-40B4-BE49-F238E27FC236}">
                <a16:creationId xmlns:a16="http://schemas.microsoft.com/office/drawing/2014/main" id="{5B285328-485E-5334-8CE3-182730AE95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F812AA00-BBE3-E64C-6BD2-A087A0A38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623835663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venly Father We Appreciate You_169_v3001">
            <a:extLst>
              <a:ext uri="{FF2B5EF4-FFF2-40B4-BE49-F238E27FC236}">
                <a16:creationId xmlns:a16="http://schemas.microsoft.com/office/drawing/2014/main" id="{B991CD47-D26B-E080-1CEF-177D5A2B5F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F3BE934-E4BD-ECB2-B563-7CB33E328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Heavenly Father, We Appreciate You</a:t>
            </a:r>
          </a:p>
        </p:txBody>
      </p:sp>
    </p:spTree>
    <p:extLst>
      <p:ext uri="{BB962C8B-B14F-4D97-AF65-F5344CB8AC3E}">
        <p14:creationId xmlns:p14="http://schemas.microsoft.com/office/powerpoint/2010/main" val="3382801773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eavenly Father We Appreciate You_169_v3002">
            <a:extLst>
              <a:ext uri="{FF2B5EF4-FFF2-40B4-BE49-F238E27FC236}">
                <a16:creationId xmlns:a16="http://schemas.microsoft.com/office/drawing/2014/main" id="{B49AA355-666D-990D-6758-BBB082E7D2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48228064-4CF7-EEF8-E72E-9724D797C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9052149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85</Words>
  <Application>Microsoft Office PowerPoint</Application>
  <PresentationFormat>Widescreen</PresentationFormat>
  <Paragraphs>26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42</cp:revision>
  <dcterms:created xsi:type="dcterms:W3CDTF">2013-12-23T05:43:46Z</dcterms:created>
  <dcterms:modified xsi:type="dcterms:W3CDTF">2025-03-09T21:45:00Z</dcterms:modified>
  <cp:category>PDHymns</cp:category>
</cp:coreProperties>
</file>