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He’s Calling You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6435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Arr. by T. S. Cobb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M. Greer,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by T. S. Cobb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2003">
            <a:extLst>
              <a:ext uri="{FF2B5EF4-FFF2-40B4-BE49-F238E27FC236}">
                <a16:creationId xmlns:a16="http://schemas.microsoft.com/office/drawing/2014/main" id="{7A2F3F25-81D2-680B-DFED-CB75CC21AE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380C9F-1DD3-4F4F-C5BD-56430BC98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426779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2004">
            <a:extLst>
              <a:ext uri="{FF2B5EF4-FFF2-40B4-BE49-F238E27FC236}">
                <a16:creationId xmlns:a16="http://schemas.microsoft.com/office/drawing/2014/main" id="{659A4C5C-15F2-402A-9BC8-31FA8C6E1A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AB1B8E-883A-346C-2E31-ECA08F82D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81600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0C99D-BEDB-E85A-4E61-CF5000136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725BC8-0189-4820-C117-7303EC775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9581022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C002">
            <a:extLst>
              <a:ext uri="{FF2B5EF4-FFF2-40B4-BE49-F238E27FC236}">
                <a16:creationId xmlns:a16="http://schemas.microsoft.com/office/drawing/2014/main" id="{D6030723-50D3-B5C1-FD48-88B445CAA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56A211-2F6F-F5F7-7ECA-6609452C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492712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3001">
            <a:extLst>
              <a:ext uri="{FF2B5EF4-FFF2-40B4-BE49-F238E27FC236}">
                <a16:creationId xmlns:a16="http://schemas.microsoft.com/office/drawing/2014/main" id="{E8743A75-6354-CEA3-E336-A8A8F5B2BD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25725B-6570-ABE6-7340-573FABEE2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He’s Calling You</a:t>
            </a:r>
          </a:p>
        </p:txBody>
      </p:sp>
    </p:spTree>
    <p:extLst>
      <p:ext uri="{BB962C8B-B14F-4D97-AF65-F5344CB8AC3E}">
        <p14:creationId xmlns:p14="http://schemas.microsoft.com/office/powerpoint/2010/main" val="10256835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3002">
            <a:extLst>
              <a:ext uri="{FF2B5EF4-FFF2-40B4-BE49-F238E27FC236}">
                <a16:creationId xmlns:a16="http://schemas.microsoft.com/office/drawing/2014/main" id="{4D2004CE-1FC0-BA82-A902-5061A6615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F4F4E7-70D2-DB60-A7CB-395FE7A25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7819684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3003">
            <a:extLst>
              <a:ext uri="{FF2B5EF4-FFF2-40B4-BE49-F238E27FC236}">
                <a16:creationId xmlns:a16="http://schemas.microsoft.com/office/drawing/2014/main" id="{5CDB26C2-3EAD-D646-B48A-146B45E4D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C8FBC2-F584-BACE-A9A3-D3056F744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5497616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3004">
            <a:extLst>
              <a:ext uri="{FF2B5EF4-FFF2-40B4-BE49-F238E27FC236}">
                <a16:creationId xmlns:a16="http://schemas.microsoft.com/office/drawing/2014/main" id="{B18B9B06-BF96-8D66-A2DF-A26A908805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714095-CC46-B316-8C2A-D56E40E2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7138812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2BC54-B4DF-62EF-2F92-306D757CA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5B5A2D-9536-4719-98B6-FFF34082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4926466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C002">
            <a:extLst>
              <a:ext uri="{FF2B5EF4-FFF2-40B4-BE49-F238E27FC236}">
                <a16:creationId xmlns:a16="http://schemas.microsoft.com/office/drawing/2014/main" id="{8F796956-CCAA-A387-225B-EC02F89EDB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B0D339-B135-CDFD-015E-632043929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2473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EFC1C-D2BD-A2C3-F874-E24A01925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He’s Calling You</a:t>
            </a:r>
          </a:p>
        </p:txBody>
      </p:sp>
    </p:spTree>
    <p:extLst>
      <p:ext uri="{BB962C8B-B14F-4D97-AF65-F5344CB8AC3E}">
        <p14:creationId xmlns:p14="http://schemas.microsoft.com/office/powerpoint/2010/main" val="9134097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1002">
            <a:extLst>
              <a:ext uri="{FF2B5EF4-FFF2-40B4-BE49-F238E27FC236}">
                <a16:creationId xmlns:a16="http://schemas.microsoft.com/office/drawing/2014/main" id="{1FBF78F5-5B8C-2B5D-F4F2-89970EB4A4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693433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1003">
            <a:extLst>
              <a:ext uri="{FF2B5EF4-FFF2-40B4-BE49-F238E27FC236}">
                <a16:creationId xmlns:a16="http://schemas.microsoft.com/office/drawing/2014/main" id="{B21014F3-F503-4D29-E1AE-952B3BD696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1AF6D2-D9B9-9AD7-88B9-6F8DB171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708881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1004">
            <a:extLst>
              <a:ext uri="{FF2B5EF4-FFF2-40B4-BE49-F238E27FC236}">
                <a16:creationId xmlns:a16="http://schemas.microsoft.com/office/drawing/2014/main" id="{76C2C1D5-CD2B-A3C0-CBD0-F0AF2BE8B8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ACF9C6-7B5B-C158-1633-7158D68C5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285748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F33E5-A6AF-97C7-17F3-2B5368876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903F85-3D5E-647A-E2A3-C27780253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08217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C002">
            <a:extLst>
              <a:ext uri="{FF2B5EF4-FFF2-40B4-BE49-F238E27FC236}">
                <a16:creationId xmlns:a16="http://schemas.microsoft.com/office/drawing/2014/main" id="{57CD9D6E-AB1D-6D28-CD00-632FF805DF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A4D49F-FC51-1B8C-74F4-34ECACD26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044622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F30878-D456-EBFB-95BA-F40BD0D36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8ACE19-94CB-CC3E-BB10-21EF3A58C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He’s Calling You</a:t>
            </a:r>
          </a:p>
        </p:txBody>
      </p:sp>
    </p:spTree>
    <p:extLst>
      <p:ext uri="{BB962C8B-B14F-4D97-AF65-F5344CB8AC3E}">
        <p14:creationId xmlns:p14="http://schemas.microsoft.com/office/powerpoint/2010/main" val="4268462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Calling You_169_v2002">
            <a:extLst>
              <a:ext uri="{FF2B5EF4-FFF2-40B4-BE49-F238E27FC236}">
                <a16:creationId xmlns:a16="http://schemas.microsoft.com/office/drawing/2014/main" id="{EAB7D7F6-00FC-3F0C-4999-126050A0D2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0B3FBF-8F02-5C2A-41B5-266BF0AB3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229448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128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2025-03-11T13:15:44Z</dcterms:modified>
  <cp:category>PDHymns</cp:category>
</cp:coreProperties>
</file>