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He's My King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2984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5007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D. Vaughan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My King_169_v3001">
            <a:extLst>
              <a:ext uri="{FF2B5EF4-FFF2-40B4-BE49-F238E27FC236}">
                <a16:creationId xmlns:a16="http://schemas.microsoft.com/office/drawing/2014/main" id="{1F8CAB80-B67A-7ABD-7CAB-6FD57AC98B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2BA9AF-E5DF-FA9B-25E5-32E59A6D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He's My King</a:t>
            </a:r>
          </a:p>
        </p:txBody>
      </p:sp>
    </p:spTree>
    <p:extLst>
      <p:ext uri="{BB962C8B-B14F-4D97-AF65-F5344CB8AC3E}">
        <p14:creationId xmlns:p14="http://schemas.microsoft.com/office/powerpoint/2010/main" val="40597283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My King_169_v3002">
            <a:extLst>
              <a:ext uri="{FF2B5EF4-FFF2-40B4-BE49-F238E27FC236}">
                <a16:creationId xmlns:a16="http://schemas.microsoft.com/office/drawing/2014/main" id="{8EE2034B-0181-5C78-B9DD-C0256DF17F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172BC2-AD9E-4905-3F2B-01FE8938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109881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99A68-3740-7D7E-D951-91358A300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BCA5D8-F7E1-1F77-8870-2A5216E83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853175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FED88A-959F-2DA4-99ED-C87520E7C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81D5D5-E3C6-2AE6-D8EB-38FC8359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6377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My King_169_v1001">
            <a:extLst>
              <a:ext uri="{FF2B5EF4-FFF2-40B4-BE49-F238E27FC236}">
                <a16:creationId xmlns:a16="http://schemas.microsoft.com/office/drawing/2014/main" id="{271E2520-A018-9A36-A71D-B07505F55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He's My King</a:t>
            </a:r>
          </a:p>
        </p:txBody>
      </p:sp>
    </p:spTree>
    <p:extLst>
      <p:ext uri="{BB962C8B-B14F-4D97-AF65-F5344CB8AC3E}">
        <p14:creationId xmlns:p14="http://schemas.microsoft.com/office/powerpoint/2010/main" val="42689112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My King_169_v1002">
            <a:extLst>
              <a:ext uri="{FF2B5EF4-FFF2-40B4-BE49-F238E27FC236}">
                <a16:creationId xmlns:a16="http://schemas.microsoft.com/office/drawing/2014/main" id="{9D016A0D-513F-B6C2-2C32-5CB7D87B12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830227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5BF14-8EE9-BBF8-8F2F-9A8CEB437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525AE4-AE32-771F-1CE6-423A4B530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545209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48339E-0DE8-4F3A-D512-60B085D9F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00B3CA-985E-C34D-A3A8-5497FCF9B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652663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My King_169_v2001">
            <a:extLst>
              <a:ext uri="{FF2B5EF4-FFF2-40B4-BE49-F238E27FC236}">
                <a16:creationId xmlns:a16="http://schemas.microsoft.com/office/drawing/2014/main" id="{A2718844-3DE5-4E3C-8113-60BD6387D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5C2231-452C-52D5-053F-60B3FF18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He's My King</a:t>
            </a:r>
          </a:p>
        </p:txBody>
      </p:sp>
    </p:spTree>
    <p:extLst>
      <p:ext uri="{BB962C8B-B14F-4D97-AF65-F5344CB8AC3E}">
        <p14:creationId xmlns:p14="http://schemas.microsoft.com/office/powerpoint/2010/main" val="19098389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My King_169_v2002">
            <a:extLst>
              <a:ext uri="{FF2B5EF4-FFF2-40B4-BE49-F238E27FC236}">
                <a16:creationId xmlns:a16="http://schemas.microsoft.com/office/drawing/2014/main" id="{EC712C1E-00E3-1C6B-3D36-1FB19D81D7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DCF12E-5B99-48B1-4F59-ADFBC9A26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747297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46C0B-8E41-F8EF-8AD2-02F435B1E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D91FFA-A9AC-A7D6-177A-8D56902F6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723511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E0D011-35F2-9356-B9FA-01FC373EF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961BC2-BC15-0BDE-FBDB-95075961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38497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2025-03-11T01:56:17Z</dcterms:modified>
  <cp:category>PDHymns</cp:category>
</cp:coreProperties>
</file>