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Hiding In Thee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F/C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643743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982476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William O. Cuching (1876)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Ira D. Sankey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2919770-ED01-92DE-7F9C-F5AB21530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9BC988AF-1539-1AD1-4EB3-F1635EC8B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799690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ding in Thee_169_v1001">
            <a:extLst>
              <a:ext uri="{FF2B5EF4-FFF2-40B4-BE49-F238E27FC236}">
                <a16:creationId xmlns:a16="http://schemas.microsoft.com/office/drawing/2014/main" id="{129C0922-6877-E65A-60FC-33C2CD502C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1E4BCA2-FE4A-D28F-387B-925BCF811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Hiding In Thee</a:t>
            </a:r>
          </a:p>
        </p:txBody>
      </p:sp>
    </p:spTree>
    <p:extLst>
      <p:ext uri="{BB962C8B-B14F-4D97-AF65-F5344CB8AC3E}">
        <p14:creationId xmlns:p14="http://schemas.microsoft.com/office/powerpoint/2010/main" val="18798313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ding in Thee_169_v1002">
            <a:extLst>
              <a:ext uri="{FF2B5EF4-FFF2-40B4-BE49-F238E27FC236}">
                <a16:creationId xmlns:a16="http://schemas.microsoft.com/office/drawing/2014/main" id="{9F9AC7DA-7CCC-5583-B746-254B08349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5773683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16152D-9BD9-4ABC-A5C8-BC3D9E7BFC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BE7A5BD-68EF-DF5C-56BF-9B7BAFA04C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86735419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ding in Thee_169_v2001">
            <a:extLst>
              <a:ext uri="{FF2B5EF4-FFF2-40B4-BE49-F238E27FC236}">
                <a16:creationId xmlns:a16="http://schemas.microsoft.com/office/drawing/2014/main" id="{9BC2A204-47ED-532A-98B6-CE608C07CF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6C0911A-AC24-7894-E507-4E2D49E93C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Hiding In Thee</a:t>
            </a:r>
          </a:p>
        </p:txBody>
      </p:sp>
    </p:spTree>
    <p:extLst>
      <p:ext uri="{BB962C8B-B14F-4D97-AF65-F5344CB8AC3E}">
        <p14:creationId xmlns:p14="http://schemas.microsoft.com/office/powerpoint/2010/main" val="330617294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ding in Thee_169_v2002">
            <a:extLst>
              <a:ext uri="{FF2B5EF4-FFF2-40B4-BE49-F238E27FC236}">
                <a16:creationId xmlns:a16="http://schemas.microsoft.com/office/drawing/2014/main" id="{2EC8DE5D-E15F-9B93-88B3-37E1C4470B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255E06D-24DF-B453-B56F-896AB93E2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51492412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D2D550-5B3A-DF83-EAA3-E27EAF46A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2E00D35-E2A4-04A8-F8E9-48A997296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0254126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ding in Thee_169_v3001">
            <a:extLst>
              <a:ext uri="{FF2B5EF4-FFF2-40B4-BE49-F238E27FC236}">
                <a16:creationId xmlns:a16="http://schemas.microsoft.com/office/drawing/2014/main" id="{93C0D934-33ED-81E3-35E1-BE035D9D7A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3FD49EC-08B2-D7E7-3B4F-648AE1A13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Hiding In Thee</a:t>
            </a:r>
          </a:p>
        </p:txBody>
      </p:sp>
    </p:spTree>
    <p:extLst>
      <p:ext uri="{BB962C8B-B14F-4D97-AF65-F5344CB8AC3E}">
        <p14:creationId xmlns:p14="http://schemas.microsoft.com/office/powerpoint/2010/main" val="424817745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iding in Thee_169_v3002">
            <a:extLst>
              <a:ext uri="{FF2B5EF4-FFF2-40B4-BE49-F238E27FC236}">
                <a16:creationId xmlns:a16="http://schemas.microsoft.com/office/drawing/2014/main" id="{2D0077AF-6C96-B008-6D6D-A55341D89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B510B81-B0C5-F44F-4726-8F260F02F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7687537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114</TotalTime>
  <Words>94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2025-03-11T13:16:48Z</dcterms:modified>
  <cp:category>PDHymns</cp:category>
</cp:coreProperties>
</file>