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08" y="13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Hold To God's Unchanging Hand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27813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4/4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A</a:t>
            </a:r>
            <a:r>
              <a:rPr lang="en-US" altLang="en-US" sz="2400" i="1" baseline="300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/A</a:t>
            </a:r>
            <a:r>
              <a:rPr lang="en-US" altLang="en-US" sz="2400" i="1" baseline="300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 - DO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3/Chorus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6959967"/>
              </p:ext>
            </p:extLst>
          </p:nvPr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1400031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Jennie Wilson (1904)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F. L. Eiland (1904)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old To Gods Unchanging Hand_169_v3001">
            <a:extLst>
              <a:ext uri="{FF2B5EF4-FFF2-40B4-BE49-F238E27FC236}">
                <a16:creationId xmlns:a16="http://schemas.microsoft.com/office/drawing/2014/main" id="{308DBFCE-6450-1538-340B-DF673C440D2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899261E8-562F-2B6C-DB02-329CC56DF7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Hold To God's Unchanging Hand</a:t>
            </a:r>
          </a:p>
        </p:txBody>
      </p:sp>
    </p:spTree>
    <p:extLst>
      <p:ext uri="{BB962C8B-B14F-4D97-AF65-F5344CB8AC3E}">
        <p14:creationId xmlns:p14="http://schemas.microsoft.com/office/powerpoint/2010/main" val="3393487781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old To Gods Unchanging Hand_169_v3002">
            <a:extLst>
              <a:ext uri="{FF2B5EF4-FFF2-40B4-BE49-F238E27FC236}">
                <a16:creationId xmlns:a16="http://schemas.microsoft.com/office/drawing/2014/main" id="{ACBFACF1-A181-40CC-0C1A-7B8B9FA6F89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086E49E4-2401-B4DC-7E72-DF459DDD26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1365155543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814ABC7-6966-3902-290E-3BB938501B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9F2D8977-2FF9-C769-9305-B86F28D6B3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806487154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old To Gods Unchanging Hand_169_vC002">
            <a:extLst>
              <a:ext uri="{FF2B5EF4-FFF2-40B4-BE49-F238E27FC236}">
                <a16:creationId xmlns:a16="http://schemas.microsoft.com/office/drawing/2014/main" id="{558B0F38-0AEC-0A6F-3D4E-29070033222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F8D787DA-9831-08AC-1D9E-A631E762B9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04887200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old To Gods Unchanging Hand_169_v1001">
            <a:extLst>
              <a:ext uri="{FF2B5EF4-FFF2-40B4-BE49-F238E27FC236}">
                <a16:creationId xmlns:a16="http://schemas.microsoft.com/office/drawing/2014/main" id="{FD55CB65-F755-AD0D-22C4-A055DBADB95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Hold To God's Unchanging Hand</a:t>
            </a:r>
          </a:p>
        </p:txBody>
      </p:sp>
    </p:spTree>
    <p:extLst>
      <p:ext uri="{BB962C8B-B14F-4D97-AF65-F5344CB8AC3E}">
        <p14:creationId xmlns:p14="http://schemas.microsoft.com/office/powerpoint/2010/main" val="1243016785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old To Gods Unchanging Hand_169_v1002">
            <a:extLst>
              <a:ext uri="{FF2B5EF4-FFF2-40B4-BE49-F238E27FC236}">
                <a16:creationId xmlns:a16="http://schemas.microsoft.com/office/drawing/2014/main" id="{4CC655B3-6A6B-45D2-CAA1-0E6DDF994C3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374113749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069BD24-8C01-90FE-DA1E-13241FD7F8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0F880BAC-136A-8A34-7189-B8A03D8066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990797504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old To Gods Unchanging Hand_169_vC002">
            <a:extLst>
              <a:ext uri="{FF2B5EF4-FFF2-40B4-BE49-F238E27FC236}">
                <a16:creationId xmlns:a16="http://schemas.microsoft.com/office/drawing/2014/main" id="{19A83CF9-8472-3FC1-1E24-78FA740D004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349860E3-C414-205F-330F-12E3786263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308065176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old To Gods Unchanging Hand_169_v2001">
            <a:extLst>
              <a:ext uri="{FF2B5EF4-FFF2-40B4-BE49-F238E27FC236}">
                <a16:creationId xmlns:a16="http://schemas.microsoft.com/office/drawing/2014/main" id="{845E1D43-DA00-9A7F-7EA1-FCEAAC48D6C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894A8AF0-D5E4-79C9-9EE0-9C360D3BEC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Hold To God's Unchanging Hand</a:t>
            </a:r>
          </a:p>
        </p:txBody>
      </p:sp>
    </p:spTree>
    <p:extLst>
      <p:ext uri="{BB962C8B-B14F-4D97-AF65-F5344CB8AC3E}">
        <p14:creationId xmlns:p14="http://schemas.microsoft.com/office/powerpoint/2010/main" val="3402483030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old To Gods Unchanging Hand_169_v2002">
            <a:extLst>
              <a:ext uri="{FF2B5EF4-FFF2-40B4-BE49-F238E27FC236}">
                <a16:creationId xmlns:a16="http://schemas.microsoft.com/office/drawing/2014/main" id="{A41D09DD-4D21-967D-7520-9D9AB6D2ED8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572CAD77-336B-A603-BB83-B6E398A01B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3323017031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8B2C1A6-E354-C1CA-6DA6-5E4BFDD1FC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C83FC476-2D8F-1703-EC05-B9CA04C0A8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1693614780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old To Gods Unchanging Hand_169_vC002">
            <a:extLst>
              <a:ext uri="{FF2B5EF4-FFF2-40B4-BE49-F238E27FC236}">
                <a16:creationId xmlns:a16="http://schemas.microsoft.com/office/drawing/2014/main" id="{DE67DA60-C2B2-4ABF-8BDF-BC6EE995AA0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B64688FD-0467-3FCA-49F7-1E46ACD808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2534268409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112</TotalTime>
  <Words>110</Words>
  <Application>Microsoft Office PowerPoint</Application>
  <PresentationFormat>Widescreen</PresentationFormat>
  <Paragraphs>32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43</cp:revision>
  <dcterms:created xsi:type="dcterms:W3CDTF">2013-12-23T05:43:46Z</dcterms:created>
  <dcterms:modified xsi:type="dcterms:W3CDTF">2025-03-11T02:00:37Z</dcterms:modified>
  <cp:category>PDHymns</cp:category>
</cp:coreProperties>
</file>