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Holy Bible, Book Divine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ALETTA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E/G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1801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483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Burton (1803)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(1858)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Bible Book Divine_169_arr1_v1001">
            <a:extLst>
              <a:ext uri="{FF2B5EF4-FFF2-40B4-BE49-F238E27FC236}">
                <a16:creationId xmlns:a16="http://schemas.microsoft.com/office/drawing/2014/main" id="{E269FD7E-9559-4F78-5E25-4F28F8B6E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Holy Bible, Book Divine</a:t>
            </a:r>
          </a:p>
        </p:txBody>
      </p:sp>
    </p:spTree>
    <p:extLst>
      <p:ext uri="{BB962C8B-B14F-4D97-AF65-F5344CB8AC3E}">
        <p14:creationId xmlns:p14="http://schemas.microsoft.com/office/powerpoint/2010/main" val="6651405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Bible Book Divine_169_arr1_v1002">
            <a:extLst>
              <a:ext uri="{FF2B5EF4-FFF2-40B4-BE49-F238E27FC236}">
                <a16:creationId xmlns:a16="http://schemas.microsoft.com/office/drawing/2014/main" id="{C384EC23-579C-7F15-3E2F-8A959BAE22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535398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Bible Book Divine_169_arr1_v2001">
            <a:extLst>
              <a:ext uri="{FF2B5EF4-FFF2-40B4-BE49-F238E27FC236}">
                <a16:creationId xmlns:a16="http://schemas.microsoft.com/office/drawing/2014/main" id="{AA5683BA-A4F4-8651-D7AB-D698DC0B6B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DE0127-4617-6527-174E-11DF0D613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Holy Bible, Book Divine</a:t>
            </a:r>
          </a:p>
        </p:txBody>
      </p:sp>
    </p:spTree>
    <p:extLst>
      <p:ext uri="{BB962C8B-B14F-4D97-AF65-F5344CB8AC3E}">
        <p14:creationId xmlns:p14="http://schemas.microsoft.com/office/powerpoint/2010/main" val="33690980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Bible Book Divine_169_arr1_v2002">
            <a:extLst>
              <a:ext uri="{FF2B5EF4-FFF2-40B4-BE49-F238E27FC236}">
                <a16:creationId xmlns:a16="http://schemas.microsoft.com/office/drawing/2014/main" id="{4B9CFDFC-078F-0153-B7E3-A6BEA2589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DF250E-E06C-160B-D5B5-8B22D1C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149237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Bible Book Divine_169_arr1_v3001">
            <a:extLst>
              <a:ext uri="{FF2B5EF4-FFF2-40B4-BE49-F238E27FC236}">
                <a16:creationId xmlns:a16="http://schemas.microsoft.com/office/drawing/2014/main" id="{86A5F268-5D97-CC23-A249-F8C07F2B1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C7C7EA-06D7-EAA0-86A1-0BA5F9AE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Holy Bible, Book Divine</a:t>
            </a:r>
          </a:p>
        </p:txBody>
      </p:sp>
    </p:spTree>
    <p:extLst>
      <p:ext uri="{BB962C8B-B14F-4D97-AF65-F5344CB8AC3E}">
        <p14:creationId xmlns:p14="http://schemas.microsoft.com/office/powerpoint/2010/main" val="29840072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Bible Book Divine_169_arr1_v3002">
            <a:extLst>
              <a:ext uri="{FF2B5EF4-FFF2-40B4-BE49-F238E27FC236}">
                <a16:creationId xmlns:a16="http://schemas.microsoft.com/office/drawing/2014/main" id="{5F4267F4-FA54-C8BC-8936-04BDEF3A0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272B84-8208-8320-1596-C1F2EAAF7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146602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Bible Book Divine_169_arr1_v4001">
            <a:extLst>
              <a:ext uri="{FF2B5EF4-FFF2-40B4-BE49-F238E27FC236}">
                <a16:creationId xmlns:a16="http://schemas.microsoft.com/office/drawing/2014/main" id="{B18B663E-6877-87DE-0DE3-31A20F3BD8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024C76-FA98-7426-8870-DF115DDF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Holy Bible, Book Divine</a:t>
            </a:r>
          </a:p>
        </p:txBody>
      </p:sp>
    </p:spTree>
    <p:extLst>
      <p:ext uri="{BB962C8B-B14F-4D97-AF65-F5344CB8AC3E}">
        <p14:creationId xmlns:p14="http://schemas.microsoft.com/office/powerpoint/2010/main" val="11564335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Bible Book Divine_169_arr1_v4002">
            <a:extLst>
              <a:ext uri="{FF2B5EF4-FFF2-40B4-BE49-F238E27FC236}">
                <a16:creationId xmlns:a16="http://schemas.microsoft.com/office/drawing/2014/main" id="{009484CF-0F2C-338E-FD3E-B7D27E2CE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EDC122-863B-6209-66BE-2B56CDD1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3879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104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2025-03-12T00:05:30Z</dcterms:modified>
  <cp:category>PDHymns</cp:category>
</cp:coreProperties>
</file>