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08" y="1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How Beautiful Heaven Must Be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813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6/8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G/D - SOL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3/Chorus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4927462"/>
              </p:ext>
            </p:extLst>
          </p:nvPr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1274932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Mrs. A. S. Bridgewater (c. 1920)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A. P. Bland (c. 1920)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ow Beautiful Heaven Must Be_169_v3001">
            <a:extLst>
              <a:ext uri="{FF2B5EF4-FFF2-40B4-BE49-F238E27FC236}">
                <a16:creationId xmlns:a16="http://schemas.microsoft.com/office/drawing/2014/main" id="{276D9A8A-A4F9-159B-9159-D06C9BE50EC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6C40FB7-DBE3-F96F-2F1C-5B46245718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How Beautiful Heaven Must Be</a:t>
            </a:r>
          </a:p>
        </p:txBody>
      </p:sp>
    </p:spTree>
    <p:extLst>
      <p:ext uri="{BB962C8B-B14F-4D97-AF65-F5344CB8AC3E}">
        <p14:creationId xmlns:p14="http://schemas.microsoft.com/office/powerpoint/2010/main" val="1933193112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ow Beautiful Heaven Must Be_169_v3002">
            <a:extLst>
              <a:ext uri="{FF2B5EF4-FFF2-40B4-BE49-F238E27FC236}">
                <a16:creationId xmlns:a16="http://schemas.microsoft.com/office/drawing/2014/main" id="{B1BF3578-FD96-1968-7773-31DDD43C774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8D2EAFC-28AD-3024-ACF2-8316C2C5B6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3161788823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38A0916-2201-4106-0EB6-AB6D661FAC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5EA55F3-19D8-8C9F-9EB5-8F88C8BF52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1634366908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ow Beautiful Heaven Must Be_169_vC002">
            <a:extLst>
              <a:ext uri="{FF2B5EF4-FFF2-40B4-BE49-F238E27FC236}">
                <a16:creationId xmlns:a16="http://schemas.microsoft.com/office/drawing/2014/main" id="{07C76459-66C4-ECE3-DC49-D267C13B841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F2107FB-1B1C-D0FA-42C8-12CF92BE62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44890106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ow Beautiful Heaven Must Be_169_v1001">
            <a:extLst>
              <a:ext uri="{FF2B5EF4-FFF2-40B4-BE49-F238E27FC236}">
                <a16:creationId xmlns:a16="http://schemas.microsoft.com/office/drawing/2014/main" id="{9FC42EE1-B2D8-96C0-4D0C-B205C56668D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How Beautiful Heaven Must Be</a:t>
            </a:r>
          </a:p>
        </p:txBody>
      </p:sp>
    </p:spTree>
    <p:extLst>
      <p:ext uri="{BB962C8B-B14F-4D97-AF65-F5344CB8AC3E}">
        <p14:creationId xmlns:p14="http://schemas.microsoft.com/office/powerpoint/2010/main" val="2182205078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ow Beautiful Heaven Must Be_169_v1002">
            <a:extLst>
              <a:ext uri="{FF2B5EF4-FFF2-40B4-BE49-F238E27FC236}">
                <a16:creationId xmlns:a16="http://schemas.microsoft.com/office/drawing/2014/main" id="{AD162DE4-3A8A-52FA-13D9-0233DD8CE24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808016056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F1384B1-F6BB-02F4-FD25-BE3E9FDBC1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52B9ED3-1D3C-99A2-E876-5B92011112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094268284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ow Beautiful Heaven Must Be_169_vC002">
            <a:extLst>
              <a:ext uri="{FF2B5EF4-FFF2-40B4-BE49-F238E27FC236}">
                <a16:creationId xmlns:a16="http://schemas.microsoft.com/office/drawing/2014/main" id="{2D59774A-5F24-DEB1-6C06-DCC16124365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ADBED31-B50C-60AD-BC74-3510D15A0F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17744722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ow Beautiful Heaven Must Be_169_v2001">
            <a:extLst>
              <a:ext uri="{FF2B5EF4-FFF2-40B4-BE49-F238E27FC236}">
                <a16:creationId xmlns:a16="http://schemas.microsoft.com/office/drawing/2014/main" id="{400BF302-EB9A-3E29-B23F-1BC4BFBE057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54D29A2-3550-0E24-B9CF-2018D310D4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How Beautiful Heaven Must Be</a:t>
            </a:r>
          </a:p>
        </p:txBody>
      </p:sp>
    </p:spTree>
    <p:extLst>
      <p:ext uri="{BB962C8B-B14F-4D97-AF65-F5344CB8AC3E}">
        <p14:creationId xmlns:p14="http://schemas.microsoft.com/office/powerpoint/2010/main" val="2242725717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ow Beautiful Heaven Must Be_169_v2002">
            <a:extLst>
              <a:ext uri="{FF2B5EF4-FFF2-40B4-BE49-F238E27FC236}">
                <a16:creationId xmlns:a16="http://schemas.microsoft.com/office/drawing/2014/main" id="{921740CF-51E2-C565-B6EF-FACE35A3BE3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6C097C5-4143-1015-D2A0-70CAE0FE15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35418052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906975E-751E-0B22-6C0F-87F3655107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1EB8B8F-1916-3C7C-A32A-01759AE4A8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293662057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ow Beautiful Heaven Must Be_169_vC002">
            <a:extLst>
              <a:ext uri="{FF2B5EF4-FFF2-40B4-BE49-F238E27FC236}">
                <a16:creationId xmlns:a16="http://schemas.microsoft.com/office/drawing/2014/main" id="{F60A5E7D-6797-4B46-2F15-E524333F512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A9989C7-0A2F-993D-AB98-5396E31427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813071569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112</TotalTime>
  <Words>119</Words>
  <Application>Microsoft Office PowerPoint</Application>
  <PresentationFormat>Widescreen</PresentationFormat>
  <Paragraphs>32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42</cp:revision>
  <dcterms:created xsi:type="dcterms:W3CDTF">2013-12-23T05:43:46Z</dcterms:created>
  <dcterms:modified xsi:type="dcterms:W3CDTF">2025-03-11T02:09:38Z</dcterms:modified>
  <cp:category>PDHymns</cp:category>
</cp:coreProperties>
</file>