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How Can I Be Lonely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799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/B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962545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Haldor Lillenas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Haldor Lillenas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w Can I Be Lonely_169_v3001">
            <a:extLst>
              <a:ext uri="{FF2B5EF4-FFF2-40B4-BE49-F238E27FC236}">
                <a16:creationId xmlns:a16="http://schemas.microsoft.com/office/drawing/2014/main" id="{6920C08E-8720-80CD-8DD4-199AA1C76F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053FBEE-B076-D8B1-AACE-6E4F1D702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How Can I Be Lonely</a:t>
            </a:r>
          </a:p>
        </p:txBody>
      </p:sp>
    </p:spTree>
    <p:extLst>
      <p:ext uri="{BB962C8B-B14F-4D97-AF65-F5344CB8AC3E}">
        <p14:creationId xmlns:p14="http://schemas.microsoft.com/office/powerpoint/2010/main" val="139848935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w Can I Be Lonely_169_v3002">
            <a:extLst>
              <a:ext uri="{FF2B5EF4-FFF2-40B4-BE49-F238E27FC236}">
                <a16:creationId xmlns:a16="http://schemas.microsoft.com/office/drawing/2014/main" id="{DA3BFEAA-5C4F-F77C-C366-EFE148B34E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C86ECD2-CB1D-B880-5CD5-7CE7EE4B6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16101397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w Can I Be Lonely_169_vC001">
            <a:extLst>
              <a:ext uri="{FF2B5EF4-FFF2-40B4-BE49-F238E27FC236}">
                <a16:creationId xmlns:a16="http://schemas.microsoft.com/office/drawing/2014/main" id="{AAB5FF09-350C-28F4-33BF-DF778BBC66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A489054-F9DC-1C78-6381-232777A7E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44468544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w Can I Be Lonely_169_vC002">
            <a:extLst>
              <a:ext uri="{FF2B5EF4-FFF2-40B4-BE49-F238E27FC236}">
                <a16:creationId xmlns:a16="http://schemas.microsoft.com/office/drawing/2014/main" id="{71071EE8-227D-B3DA-A037-538C4CF1D8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DEFC058-1262-BD9F-8E21-FC1CB3965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922262106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w Can I Be Lonely_169_v4001">
            <a:extLst>
              <a:ext uri="{FF2B5EF4-FFF2-40B4-BE49-F238E27FC236}">
                <a16:creationId xmlns:a16="http://schemas.microsoft.com/office/drawing/2014/main" id="{20C7B374-B2F3-BFD5-120F-AD35FE1BDC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3FD685F-2B87-3CCA-23BF-2DEE2423A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How Can I Be Lonely</a:t>
            </a:r>
          </a:p>
        </p:txBody>
      </p:sp>
    </p:spTree>
    <p:extLst>
      <p:ext uri="{BB962C8B-B14F-4D97-AF65-F5344CB8AC3E}">
        <p14:creationId xmlns:p14="http://schemas.microsoft.com/office/powerpoint/2010/main" val="261870043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w Can I Be Lonely_169_v4002">
            <a:extLst>
              <a:ext uri="{FF2B5EF4-FFF2-40B4-BE49-F238E27FC236}">
                <a16:creationId xmlns:a16="http://schemas.microsoft.com/office/drawing/2014/main" id="{9D5E2FA6-498C-30E8-0646-CAEE2F1F50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8FBB037-30AE-CD4F-1FA5-84EFCC577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38434155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w Can I Be Lonely_169_vC001">
            <a:extLst>
              <a:ext uri="{FF2B5EF4-FFF2-40B4-BE49-F238E27FC236}">
                <a16:creationId xmlns:a16="http://schemas.microsoft.com/office/drawing/2014/main" id="{BC02B97E-2FC1-1698-0949-AD6D9A61C3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0D7ED01-FF71-89C0-2B5A-63D568322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441887575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w Can I Be Lonely_169_vC002">
            <a:extLst>
              <a:ext uri="{FF2B5EF4-FFF2-40B4-BE49-F238E27FC236}">
                <a16:creationId xmlns:a16="http://schemas.microsoft.com/office/drawing/2014/main" id="{AD66408B-1CB5-9421-756A-0FBDAFCEB2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F1042BF-1339-FB4E-A7D2-3EFB73689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 dirty="0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85633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w Can I Be Lonely_169_v1001">
            <a:extLst>
              <a:ext uri="{FF2B5EF4-FFF2-40B4-BE49-F238E27FC236}">
                <a16:creationId xmlns:a16="http://schemas.microsoft.com/office/drawing/2014/main" id="{4B48224E-F560-D09A-3E95-7A7A722F5B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How Can I Be Lonely</a:t>
            </a:r>
          </a:p>
        </p:txBody>
      </p:sp>
    </p:spTree>
    <p:extLst>
      <p:ext uri="{BB962C8B-B14F-4D97-AF65-F5344CB8AC3E}">
        <p14:creationId xmlns:p14="http://schemas.microsoft.com/office/powerpoint/2010/main" val="16269908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w Can I Be Lonely_169_v1002">
            <a:extLst>
              <a:ext uri="{FF2B5EF4-FFF2-40B4-BE49-F238E27FC236}">
                <a16:creationId xmlns:a16="http://schemas.microsoft.com/office/drawing/2014/main" id="{1DE515ED-9D27-BB18-8831-352CBDB58C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78869657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w Can I Be Lonely_169_vC001">
            <a:extLst>
              <a:ext uri="{FF2B5EF4-FFF2-40B4-BE49-F238E27FC236}">
                <a16:creationId xmlns:a16="http://schemas.microsoft.com/office/drawing/2014/main" id="{AA012093-68FA-287C-A486-71354FE6A7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B26E976-7058-2272-EAB7-3DD20508B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40938105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w Can I Be Lonely_169_vC002">
            <a:extLst>
              <a:ext uri="{FF2B5EF4-FFF2-40B4-BE49-F238E27FC236}">
                <a16:creationId xmlns:a16="http://schemas.microsoft.com/office/drawing/2014/main" id="{91945CE2-2A3C-F78F-BD20-6D6F5A98FF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87B3A2C-6EB0-FBE8-D051-BC088FB16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70327709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w Can I Be Lonely_169_v2001">
            <a:extLst>
              <a:ext uri="{FF2B5EF4-FFF2-40B4-BE49-F238E27FC236}">
                <a16:creationId xmlns:a16="http://schemas.microsoft.com/office/drawing/2014/main" id="{63301C56-326A-33E6-3E0F-F24FD0AB63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95988CE-FB8D-EDBF-0DDF-8D2265566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How Can I Be Lonely</a:t>
            </a:r>
          </a:p>
        </p:txBody>
      </p:sp>
    </p:spTree>
    <p:extLst>
      <p:ext uri="{BB962C8B-B14F-4D97-AF65-F5344CB8AC3E}">
        <p14:creationId xmlns:p14="http://schemas.microsoft.com/office/powerpoint/2010/main" val="348883022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w Can I Be Lonely_169_v2002">
            <a:extLst>
              <a:ext uri="{FF2B5EF4-FFF2-40B4-BE49-F238E27FC236}">
                <a16:creationId xmlns:a16="http://schemas.microsoft.com/office/drawing/2014/main" id="{23A7D32A-BE10-9669-4C3B-8E4E83272F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9B85A99-48F5-6A58-D7D1-A06E7AC45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65837903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w Can I Be Lonely_169_vC001">
            <a:extLst>
              <a:ext uri="{FF2B5EF4-FFF2-40B4-BE49-F238E27FC236}">
                <a16:creationId xmlns:a16="http://schemas.microsoft.com/office/drawing/2014/main" id="{0CD37F66-25B4-D898-24D1-94F2094087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55EABB5-4B4F-C4CC-5CC9-9935EB7D5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26515525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w Can I Be Lonely_169_vC002">
            <a:extLst>
              <a:ext uri="{FF2B5EF4-FFF2-40B4-BE49-F238E27FC236}">
                <a16:creationId xmlns:a16="http://schemas.microsoft.com/office/drawing/2014/main" id="{1AF1134F-DAFA-3C85-51A7-E8E8002F00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CCAAC21-6A88-1E53-5735-5C3883578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72527132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119</Words>
  <Application>Microsoft Office PowerPoint</Application>
  <PresentationFormat>Widescreen</PresentationFormat>
  <Paragraphs>36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2025-03-11T15:01:26Z</dcterms:modified>
  <cp:category>PDHymns</cp:category>
</cp:coreProperties>
</file>