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A Poor Wayfaring Stranger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(Poor Wayfaring Stranger)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3054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Dm (F)/D - 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6293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90304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Bever’s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Christian Songster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(1858),</a:t>
                      </a:r>
                      <a:b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Vs. 2&amp;3 Taylor’s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Revival Hymns &amp; Plantation Melodies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Tillman’s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Revival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35486E-18C4-13B7-E48F-22C23EEC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1C24E6-28B4-584D-7453-72E2B492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A Poor Wayfaring Stranger</a:t>
            </a:r>
          </a:p>
        </p:txBody>
      </p:sp>
    </p:spTree>
    <p:extLst>
      <p:ext uri="{BB962C8B-B14F-4D97-AF65-F5344CB8AC3E}">
        <p14:creationId xmlns:p14="http://schemas.microsoft.com/office/powerpoint/2010/main" val="25890786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CA5BB7-68C6-AED7-F6D0-25C4354E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04051B-4529-0B47-E241-6BB9A3B3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317809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B18AE-F66B-49C8-D3AC-025CD6CDA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C92E56-2583-84A6-8843-FD83BD29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641172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6499E-C0AC-D744-6EA0-006792549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FF1C87-20D5-4FC5-683B-EAF4C0D0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6852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B4260-B1E9-AE1F-3A79-408BB328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0A8C1D-4CE0-2178-D0F2-DC95DA8E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A Poor Wayfaring Stranger</a:t>
            </a:r>
          </a:p>
        </p:txBody>
      </p:sp>
    </p:spTree>
    <p:extLst>
      <p:ext uri="{BB962C8B-B14F-4D97-AF65-F5344CB8AC3E}">
        <p14:creationId xmlns:p14="http://schemas.microsoft.com/office/powerpoint/2010/main" val="21470204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06A7E-70C9-3DF3-E8B2-EDF6EECF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541361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C85D0-6235-9B82-4E40-DB7E6284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B4C350-3CC6-6861-2188-8E87A810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987366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0CF64-7F63-C93B-9EA4-9781C1AA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D7ECBD-3B63-24E7-9E84-6B0D3498D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966227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2A5E4-F386-3D49-A8A4-63A98281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F59601-4AE2-42A7-5450-FAAECD7B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A Poor Wayfaring Stranger</a:t>
            </a:r>
          </a:p>
        </p:txBody>
      </p:sp>
    </p:spTree>
    <p:extLst>
      <p:ext uri="{BB962C8B-B14F-4D97-AF65-F5344CB8AC3E}">
        <p14:creationId xmlns:p14="http://schemas.microsoft.com/office/powerpoint/2010/main" val="27882433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16816-EF1D-3A70-C106-C3C91F34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618720-DB9A-2D2C-23E1-3CC5D664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52041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2645E-2E85-48B1-0B72-050C908F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3CF6AE-D7C5-EFF9-FCE8-862A0AD2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602579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392CD-911B-124E-C2E3-A7F01DD4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EF8B31-0D32-0CDC-3A82-3BDF6A1A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708975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2025-03-25T21:19:09Z</dcterms:modified>
  <cp:category>PDHymns</cp:category>
</cp:coreProperties>
</file>