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Praying For You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 Have A Savior)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5271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S. O’Maley Cuff (1860)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Ira D. Sankey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150FC7-9F15-95D9-8F19-F2832DA19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B4DFF7-FA22-23B1-46D2-195313F7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1455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D5077-EFA2-A34F-502D-C464764E5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15630496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98FEE-463C-766A-4B34-8A37E656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C16620-5F8B-33EC-BB40-45B34EC67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506248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B0D9B9-00DD-4070-27E0-DA8115403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D47E5A-A29D-3338-43CD-81468C767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084852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EB2AE1-29B9-1EEB-A7EA-FBD58C55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4AB18F-FAF1-DB8E-BDB4-DC1E731F7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24380090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318FB-3E90-4957-0FCB-3D97F050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F6E2CB-47F5-94FE-9A7B-CC8982795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717861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88B04B-5DAB-AC59-E586-048DEE93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CAEE9F-827C-06F5-B826-EBF59AD6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73980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ED1132-A7BA-DCED-ADEC-BF292AF2C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7EFCFE-8B73-5760-9961-61CA89F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10665421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822FAB-A9BD-5B0F-6942-0C9456559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72C851-3684-8BE6-2220-F8D58194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390483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108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2025-03-27T02:33:52Z</dcterms:modified>
  <cp:category>PDHymns</cp:category>
</cp:coreProperties>
</file>