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The Vine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8900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0982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Knowles Shaw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Knowles Shaw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3001">
            <a:extLst>
              <a:ext uri="{FF2B5EF4-FFF2-40B4-BE49-F238E27FC236}">
                <a16:creationId xmlns:a16="http://schemas.microsoft.com/office/drawing/2014/main" id="{5F178BEC-5517-BF53-04AF-6492CC1E7E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6A1319-7923-AB94-BDDB-680263C20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The Vine</a:t>
            </a:r>
          </a:p>
        </p:txBody>
      </p:sp>
    </p:spTree>
    <p:extLst>
      <p:ext uri="{BB962C8B-B14F-4D97-AF65-F5344CB8AC3E}">
        <p14:creationId xmlns:p14="http://schemas.microsoft.com/office/powerpoint/2010/main" val="38606526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3002">
            <a:extLst>
              <a:ext uri="{FF2B5EF4-FFF2-40B4-BE49-F238E27FC236}">
                <a16:creationId xmlns:a16="http://schemas.microsoft.com/office/drawing/2014/main" id="{2299EBC8-BE18-A6BB-9533-96A4686643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5AAA92-FF1A-1326-4933-E414B94CC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857886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C001">
            <a:extLst>
              <a:ext uri="{FF2B5EF4-FFF2-40B4-BE49-F238E27FC236}">
                <a16:creationId xmlns:a16="http://schemas.microsoft.com/office/drawing/2014/main" id="{9BB8AC08-4504-7E85-5CF2-83443F59D6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3CAA76-ED2D-A372-C648-98C3590BD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713016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C002">
            <a:extLst>
              <a:ext uri="{FF2B5EF4-FFF2-40B4-BE49-F238E27FC236}">
                <a16:creationId xmlns:a16="http://schemas.microsoft.com/office/drawing/2014/main" id="{67D0CAF3-D838-05EE-A1FB-EAC64320C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4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622386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1001">
            <a:extLst>
              <a:ext uri="{FF2B5EF4-FFF2-40B4-BE49-F238E27FC236}">
                <a16:creationId xmlns:a16="http://schemas.microsoft.com/office/drawing/2014/main" id="{419824E8-9C14-E07F-BB7C-2416C5C5B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The Vine</a:t>
            </a:r>
          </a:p>
        </p:txBody>
      </p:sp>
    </p:spTree>
    <p:extLst>
      <p:ext uri="{BB962C8B-B14F-4D97-AF65-F5344CB8AC3E}">
        <p14:creationId xmlns:p14="http://schemas.microsoft.com/office/powerpoint/2010/main" val="10851779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1002">
            <a:extLst>
              <a:ext uri="{FF2B5EF4-FFF2-40B4-BE49-F238E27FC236}">
                <a16:creationId xmlns:a16="http://schemas.microsoft.com/office/drawing/2014/main" id="{9E2F0273-E12F-1A0A-C964-D46D8BBAB0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7F23A5-5302-996D-CA62-6318E51A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851275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C001">
            <a:extLst>
              <a:ext uri="{FF2B5EF4-FFF2-40B4-BE49-F238E27FC236}">
                <a16:creationId xmlns:a16="http://schemas.microsoft.com/office/drawing/2014/main" id="{057C5FC9-1247-6E71-FC7E-675219AA83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9FFA88-8226-C782-4563-A5034F089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168514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C002">
            <a:extLst>
              <a:ext uri="{FF2B5EF4-FFF2-40B4-BE49-F238E27FC236}">
                <a16:creationId xmlns:a16="http://schemas.microsoft.com/office/drawing/2014/main" id="{8F841098-4C0E-DFE5-4EDC-08A373B6DC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793FE1-527F-5E94-2EA7-CC19FBA3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29344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2001">
            <a:extLst>
              <a:ext uri="{FF2B5EF4-FFF2-40B4-BE49-F238E27FC236}">
                <a16:creationId xmlns:a16="http://schemas.microsoft.com/office/drawing/2014/main" id="{3E73704C-89C7-299A-F6CB-518FF34045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453449-5546-CC60-84F0-E5A5B6BC5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The Vine</a:t>
            </a:r>
          </a:p>
        </p:txBody>
      </p:sp>
    </p:spTree>
    <p:extLst>
      <p:ext uri="{BB962C8B-B14F-4D97-AF65-F5344CB8AC3E}">
        <p14:creationId xmlns:p14="http://schemas.microsoft.com/office/powerpoint/2010/main" val="2685416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2002">
            <a:extLst>
              <a:ext uri="{FF2B5EF4-FFF2-40B4-BE49-F238E27FC236}">
                <a16:creationId xmlns:a16="http://schemas.microsoft.com/office/drawing/2014/main" id="{246039BB-CEB9-B844-224B-A7102F7636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1DAD75-97C8-8C8B-F321-7C57BC3DA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425303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C001">
            <a:extLst>
              <a:ext uri="{FF2B5EF4-FFF2-40B4-BE49-F238E27FC236}">
                <a16:creationId xmlns:a16="http://schemas.microsoft.com/office/drawing/2014/main" id="{1FDF35AF-4BE2-47BE-7512-4FE146C9F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FB76B1-35E0-4D21-BE0C-0C64EDD7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062230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e Vine_169_vC002">
            <a:extLst>
              <a:ext uri="{FF2B5EF4-FFF2-40B4-BE49-F238E27FC236}">
                <a16:creationId xmlns:a16="http://schemas.microsoft.com/office/drawing/2014/main" id="{1FDE156D-DFE1-F84D-09CF-553146FB4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190F64-856A-C622-FA99-F30BF5669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218170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2025-03-27T16:29:39Z</dcterms:modified>
  <cp:category>PDHymns</cp:category>
</cp:coreProperties>
</file>