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Thine, O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9683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98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Frances Jane Van Alstyne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Doane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37D2B-12B6-71FD-D180-E0816ADF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B12068-E156-D42D-76C9-4A50A2FD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15588237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4of4002">
            <a:extLst>
              <a:ext uri="{FF2B5EF4-FFF2-40B4-BE49-F238E27FC236}">
                <a16:creationId xmlns:a16="http://schemas.microsoft.com/office/drawing/2014/main" id="{E4B38C53-5676-9193-4CB5-EA6B95151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34522A-BBB9-192B-6EA7-A6E8D118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858183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2465FAEE-A23F-FEBA-DA6F-A8CA88592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93E3C5-8CF2-232E-3894-2314C8EF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223513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3C0EC09D-972C-58E6-732F-21E171CAD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70CD2C-B783-A8D5-338C-AF7B46255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337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1001">
            <a:extLst>
              <a:ext uri="{FF2B5EF4-FFF2-40B4-BE49-F238E27FC236}">
                <a16:creationId xmlns:a16="http://schemas.microsoft.com/office/drawing/2014/main" id="{06286BE7-42E5-02BD-B0B2-39E0CE4A8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9368957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1002">
            <a:extLst>
              <a:ext uri="{FF2B5EF4-FFF2-40B4-BE49-F238E27FC236}">
                <a16:creationId xmlns:a16="http://schemas.microsoft.com/office/drawing/2014/main" id="{0B023151-7BB6-A7FA-2E4C-F817CADBA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902944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F68A2C53-BB1B-3379-CF9E-B21805EE4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BE7D90-BACE-EADB-6872-5D956428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145118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9CFA24E1-BB70-68E6-591D-2CEA592EE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EFAB07-3AB4-A55B-68D3-369DEF1B0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4586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2001">
            <a:extLst>
              <a:ext uri="{FF2B5EF4-FFF2-40B4-BE49-F238E27FC236}">
                <a16:creationId xmlns:a16="http://schemas.microsoft.com/office/drawing/2014/main" id="{06FE60FE-0F04-E757-1E80-98F36B9C5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692F66-AF4B-0C38-408C-E1E408DB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Thine, O Lord</a:t>
            </a:r>
          </a:p>
        </p:txBody>
      </p:sp>
    </p:spTree>
    <p:extLst>
      <p:ext uri="{BB962C8B-B14F-4D97-AF65-F5344CB8AC3E}">
        <p14:creationId xmlns:p14="http://schemas.microsoft.com/office/powerpoint/2010/main" val="28744713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2002">
            <a:extLst>
              <a:ext uri="{FF2B5EF4-FFF2-40B4-BE49-F238E27FC236}">
                <a16:creationId xmlns:a16="http://schemas.microsoft.com/office/drawing/2014/main" id="{9915ADEC-503A-DF95-FAFB-36C4D0D63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B1892D-91A0-0E32-CC43-E1AFF066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669347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1">
            <a:extLst>
              <a:ext uri="{FF2B5EF4-FFF2-40B4-BE49-F238E27FC236}">
                <a16:creationId xmlns:a16="http://schemas.microsoft.com/office/drawing/2014/main" id="{E77FDE07-77D0-6906-43C8-40BCDE223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744908-21DD-FE64-CA95-94252521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01448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Thine O Lord_169_vC002">
            <a:extLst>
              <a:ext uri="{FF2B5EF4-FFF2-40B4-BE49-F238E27FC236}">
                <a16:creationId xmlns:a16="http://schemas.microsoft.com/office/drawing/2014/main" id="{5ED5D617-E22B-0BBB-6908-6AEB36275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553D5A-7C86-9711-C5C3-4FA3B08D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592376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2025-03-17T01:48:39Z</dcterms:modified>
  <cp:category>PDHymns</cp:category>
</cp:coreProperties>
</file>